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50" r:id="rId3"/>
    <p:sldId id="330" r:id="rId4"/>
    <p:sldId id="331" r:id="rId5"/>
    <p:sldId id="334" r:id="rId6"/>
    <p:sldId id="332" r:id="rId7"/>
    <p:sldId id="333" r:id="rId8"/>
    <p:sldId id="336" r:id="rId9"/>
    <p:sldId id="335" r:id="rId10"/>
    <p:sldId id="337" r:id="rId11"/>
    <p:sldId id="338" r:id="rId12"/>
    <p:sldId id="339" r:id="rId13"/>
    <p:sldId id="340" r:id="rId14"/>
    <p:sldId id="341" r:id="rId15"/>
    <p:sldId id="343" r:id="rId16"/>
    <p:sldId id="342" r:id="rId17"/>
    <p:sldId id="345" r:id="rId18"/>
    <p:sldId id="347" r:id="rId19"/>
    <p:sldId id="344" r:id="rId20"/>
    <p:sldId id="349" r:id="rId21"/>
    <p:sldId id="348" r:id="rId22"/>
    <p:sldId id="256" r:id="rId23"/>
    <p:sldId id="257" r:id="rId24"/>
    <p:sldId id="258" r:id="rId25"/>
    <p:sldId id="259" r:id="rId26"/>
    <p:sldId id="261" r:id="rId27"/>
    <p:sldId id="266" r:id="rId28"/>
    <p:sldId id="265" r:id="rId29"/>
    <p:sldId id="264" r:id="rId30"/>
    <p:sldId id="263" r:id="rId31"/>
    <p:sldId id="276" r:id="rId32"/>
    <p:sldId id="262" r:id="rId33"/>
    <p:sldId id="275" r:id="rId34"/>
    <p:sldId id="271" r:id="rId35"/>
    <p:sldId id="274" r:id="rId36"/>
    <p:sldId id="273" r:id="rId37"/>
    <p:sldId id="272" r:id="rId38"/>
    <p:sldId id="270" r:id="rId39"/>
    <p:sldId id="269" r:id="rId40"/>
    <p:sldId id="268" r:id="rId41"/>
    <p:sldId id="267" r:id="rId42"/>
    <p:sldId id="282" r:id="rId43"/>
    <p:sldId id="283" r:id="rId44"/>
    <p:sldId id="286" r:id="rId45"/>
    <p:sldId id="285" r:id="rId46"/>
    <p:sldId id="284" r:id="rId47"/>
    <p:sldId id="281" r:id="rId48"/>
    <p:sldId id="280" r:id="rId49"/>
    <p:sldId id="279" r:id="rId50"/>
    <p:sldId id="278" r:id="rId51"/>
    <p:sldId id="295" r:id="rId52"/>
    <p:sldId id="277" r:id="rId53"/>
    <p:sldId id="294" r:id="rId54"/>
    <p:sldId id="293" r:id="rId55"/>
    <p:sldId id="292" r:id="rId56"/>
    <p:sldId id="291" r:id="rId57"/>
    <p:sldId id="290" r:id="rId58"/>
    <p:sldId id="289" r:id="rId59"/>
    <p:sldId id="288" r:id="rId60"/>
    <p:sldId id="287" r:id="rId61"/>
    <p:sldId id="301" r:id="rId62"/>
    <p:sldId id="300" r:id="rId63"/>
    <p:sldId id="299" r:id="rId64"/>
    <p:sldId id="298" r:id="rId65"/>
    <p:sldId id="297" r:id="rId66"/>
    <p:sldId id="296" r:id="rId67"/>
    <p:sldId id="311" r:id="rId68"/>
    <p:sldId id="310" r:id="rId69"/>
    <p:sldId id="309" r:id="rId70"/>
    <p:sldId id="308" r:id="rId71"/>
    <p:sldId id="307" r:id="rId72"/>
    <p:sldId id="306" r:id="rId73"/>
    <p:sldId id="305" r:id="rId74"/>
    <p:sldId id="304" r:id="rId75"/>
    <p:sldId id="303" r:id="rId76"/>
    <p:sldId id="302" r:id="rId77"/>
    <p:sldId id="313" r:id="rId78"/>
    <p:sldId id="315" r:id="rId79"/>
    <p:sldId id="314" r:id="rId80"/>
    <p:sldId id="326" r:id="rId81"/>
    <p:sldId id="322" r:id="rId82"/>
    <p:sldId id="312" r:id="rId83"/>
    <p:sldId id="325" r:id="rId84"/>
    <p:sldId id="324" r:id="rId85"/>
    <p:sldId id="323" r:id="rId86"/>
    <p:sldId id="321" r:id="rId87"/>
    <p:sldId id="320" r:id="rId88"/>
    <p:sldId id="319" r:id="rId89"/>
    <p:sldId id="316" r:id="rId90"/>
    <p:sldId id="318" r:id="rId91"/>
    <p:sldId id="317" r:id="rId92"/>
    <p:sldId id="329" r:id="rId93"/>
    <p:sldId id="328" r:id="rId94"/>
    <p:sldId id="327" r:id="rId9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04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181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887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23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676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209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94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559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3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059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8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387A1-5002-4E96-A1F5-478335E0A21D}" type="datetimeFigureOut">
              <a:rPr lang="es-ES" smtClean="0"/>
              <a:t>21/07/2022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AFC89-6CBF-4A8B-B632-1DDFE1CCBBA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093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25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746" y="55659"/>
            <a:ext cx="5510254" cy="6802341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3" y="262932"/>
            <a:ext cx="6086614" cy="53745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23" y="5725617"/>
            <a:ext cx="6257677" cy="916331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1335819" y="5979381"/>
            <a:ext cx="22184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4465873" y="5979381"/>
            <a:ext cx="14180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95523" y="6178163"/>
            <a:ext cx="1342446" cy="1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7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2191999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525"/>
            <a:ext cx="12192001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9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2260911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3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4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7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0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7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4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12191999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9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7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6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1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1999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6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659"/>
            <a:ext cx="12192000" cy="680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5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"/>
            <a:ext cx="12292717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2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9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276814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2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4287"/>
            <a:ext cx="12284765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12"/>
            <a:ext cx="12192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80" y="0"/>
            <a:ext cx="1231164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3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0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6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"/>
            <a:ext cx="12192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2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7" y="9525"/>
            <a:ext cx="9115425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4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2"/>
            <a:ext cx="1219200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9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050"/>
            <a:ext cx="1219200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5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6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3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9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3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9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"/>
            <a:ext cx="12191999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6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9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6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1999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2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8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12"/>
            <a:ext cx="121920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1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5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288"/>
            <a:ext cx="1219200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4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288"/>
            <a:ext cx="1219200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0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525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6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0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7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8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"/>
            <a:ext cx="12191999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"/>
            <a:ext cx="12192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6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Este es el pacto secreto por el que viviremos el resto de nuestras vidas presentes y futuras, pues esta realidad trascenderá muchas generaciones y vidas.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0"/>
            <a:ext cx="11010900" cy="17621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0" y="2192031"/>
            <a:ext cx="5189468" cy="423606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305588" y="2109460"/>
            <a:ext cx="6758611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67. </a:t>
            </a:r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Este es el pacto secreto </a:t>
            </a:r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por el que viviremos </a:t>
            </a:r>
            <a:r>
              <a:rPr lang="es-E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el resto de nuestras vidas,  </a:t>
            </a:r>
          </a:p>
          <a:p>
            <a:pPr algn="ctr"/>
            <a:r>
              <a:rPr lang="es-E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presentes y futuras, </a:t>
            </a:r>
          </a:p>
          <a:p>
            <a:pPr algn="ctr"/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pues esta realidad </a:t>
            </a:r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trascenderá</a:t>
            </a:r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muchas generaciones </a:t>
            </a:r>
            <a:r>
              <a:rPr lang="es-E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 vidas</a:t>
            </a:r>
          </a:p>
          <a:p>
            <a:pPr algn="ctr"/>
            <a:endParaRPr lang="es-E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524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6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3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5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33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0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56</Words>
  <Application>Microsoft Office PowerPoint</Application>
  <PresentationFormat>Panorámica</PresentationFormat>
  <Paragraphs>5</Paragraphs>
  <Slides>94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94</vt:i4>
      </vt:variant>
    </vt:vector>
  </HeadingPairs>
  <TitlesOfParts>
    <vt:vector size="9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Barea</dc:creator>
  <cp:lastModifiedBy>David Barea</cp:lastModifiedBy>
  <cp:revision>5</cp:revision>
  <dcterms:created xsi:type="dcterms:W3CDTF">2022-05-07T20:07:40Z</dcterms:created>
  <dcterms:modified xsi:type="dcterms:W3CDTF">2022-07-21T15:19:27Z</dcterms:modified>
</cp:coreProperties>
</file>