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s/slide29.xml" ContentType="application/vnd.openxmlformats-officedocument.presentationml.slide+xml"/>
  <Override PartName="/ppt/slides/slide27.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19.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22.xml" ContentType="application/vnd.openxmlformats-officedocument.presentationml.slide+xml"/>
  <Override PartName="/ppt/slides/slide25.xml" ContentType="application/vnd.openxmlformats-officedocument.presentationml.slide+xml"/>
  <Override PartName="/ppt/slides/slide21.xml" ContentType="application/vnd.openxmlformats-officedocument.presentationml.slide+xml"/>
  <Override PartName="/ppt/slides/slide28.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26.xml" ContentType="application/vnd.openxmlformats-officedocument.presentationml.slide+xml"/>
  <Override PartName="/ppt/slides/slide24.xml" ContentType="application/vnd.openxmlformats-officedocument.presentationml.slide+xml"/>
  <Override PartName="/ppt/slides/slide32.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23.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6.xml" ContentType="application/vnd.openxmlformats-officedocument.presentationml.slide+xml"/>
  <Override PartName="/ppt/slides/slide1.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7559675" cy="10691813"/>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p:bg>
      <p:bgPr>
        <a:solidFill>
          <a:schemeClr val="lt1"/>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257760" y="1547640"/>
            <a:ext cx="7044120" cy="4266720"/>
          </a:xfrm>
          <a:prstGeom prst="rect">
            <a:avLst/>
          </a:prstGeom>
          <a:noFill/>
          <a:ln w="0">
            <a:noFill/>
          </a:ln>
        </p:spPr>
        <p:txBody>
          <a:bodyPr lIns="102600" tIns="102600" rIns="102600" bIns="102600" anchor="b">
            <a:noAutofit/>
          </a:bodyPr>
          <a:lstStyle>
            <a:lvl1pPr indent="0" algn="l">
              <a:buNone/>
              <a:defRPr lang="es-ES" sz="5800" b="0" u="none" strike="noStrike">
                <a:solidFill>
                  <a:srgbClr val="000000"/>
                </a:solidFill>
                <a:effectLst/>
                <a:uFillTx/>
                <a:latin typeface="Arial"/>
              </a:defRPr>
            </a:lvl1pPr>
          </a:lstStyle>
          <a:p>
            <a:pPr indent="0" algn="l">
              <a:buNone/>
            </a:pPr>
            <a:r>
              <a:rPr lang="es-ES" sz="5800" b="0" u="none" strike="noStrike">
                <a:solidFill>
                  <a:srgbClr val="000000"/>
                </a:solidFill>
                <a:effectLst/>
                <a:uFillTx/>
                <a:latin typeface="Arial"/>
              </a:rPr>
              <a:t>Click to edit the title </a:t>
            </a:r>
            <a:r>
              <a:rPr lang="es-ES" sz="5800" b="0" u="none" strike="noStrike">
                <a:solidFill>
                  <a:srgbClr val="000000"/>
                </a:solidFill>
                <a:effectLst/>
                <a:uFillTx/>
                <a:latin typeface="Arial"/>
              </a:rPr>
              <a:t>text format</a:t>
            </a:r>
            <a:endParaRPr lang="es-ES" sz="5800" b="0" u="none" strike="noStrike">
              <a:solidFill>
                <a:srgbClr val="000000"/>
              </a:solidFill>
              <a:effectLst/>
              <a:uFillTx/>
              <a:latin typeface="Arial"/>
            </a:endParaRPr>
          </a:p>
        </p:txBody>
      </p:sp>
      <p:sp>
        <p:nvSpPr>
          <p:cNvPr id="3" name="PlaceHolder 2"/>
          <p:cNvSpPr>
            <a:spLocks noGrp="1"/>
          </p:cNvSpPr>
          <p:nvPr>
            <p:ph type="sldNum" idx="1"/>
          </p:nvPr>
        </p:nvSpPr>
        <p:spPr>
          <a:xfrm>
            <a:off x="7004880" y="9693720"/>
            <a:ext cx="453240" cy="817920"/>
          </a:xfrm>
          <a:prstGeom prst="rect">
            <a:avLst/>
          </a:prstGeom>
          <a:noFill/>
          <a:ln w="0">
            <a:noFill/>
          </a:ln>
        </p:spPr>
        <p:txBody>
          <a:bodyPr lIns="102600" tIns="102600" rIns="102600" bIns="102600" anchor="ctr">
            <a:noAutofit/>
          </a:bodyPr>
          <a:lstStyle>
            <a:lvl1pPr indent="0" algn="r">
              <a:lnSpc>
                <a:spcPct val="100000"/>
              </a:lnSpc>
              <a:buNone/>
              <a:tabLst>
                <a:tab pos="0" algn="l"/>
              </a:tabLst>
              <a:defRPr lang="it" sz="1100" b="0" u="none" strike="noStrike">
                <a:solidFill>
                  <a:schemeClr val="dk2"/>
                </a:solidFill>
                <a:effectLst/>
                <a:uFillTx/>
                <a:latin typeface="Arial"/>
                <a:ea typeface="Arial"/>
              </a:defRPr>
            </a:lvl1pPr>
          </a:lstStyle>
          <a:p>
            <a:pPr indent="0" algn="r">
              <a:lnSpc>
                <a:spcPct val="100000"/>
              </a:lnSpc>
              <a:buNone/>
              <a:tabLst>
                <a:tab pos="0" algn="l"/>
              </a:tabLst>
            </a:pPr>
            <a:fld id="{328EC545-B148-4C8D-A695-3C16F6770582}" type="slidenum">
              <a:rPr lang="it" sz="1100" b="0" u="none" strike="noStrike">
                <a:solidFill>
                  <a:schemeClr val="dk2"/>
                </a:solidFill>
                <a:effectLst/>
                <a:uFillTx/>
                <a:latin typeface="Arial"/>
                <a:ea typeface="Arial"/>
              </a:rPr>
              <a:t>&lt;number&gt;</a:t>
            </a:fld>
            <a:endParaRPr lang="es-ES" sz="1100" b="0" u="none" strike="noStrike">
              <a:solidFill>
                <a:srgbClr val="000000"/>
              </a:solidFill>
              <a:effectLst/>
              <a:uFillTx/>
              <a:latin typeface="Times New Roman"/>
            </a:endParaRPr>
          </a:p>
        </p:txBody>
      </p:sp>
      <p:sp>
        <p:nvSpPr>
          <p:cNvPr id="4" name="PlaceHolder 3"/>
          <p:cNvSpPr>
            <a:spLocks noGrp="1"/>
          </p:cNvSpPr>
          <p:nvPr>
            <p:ph type="body"/>
          </p:nvPr>
        </p:nvSpPr>
        <p:spPr>
          <a:xfrm>
            <a:off x="378000" y="2501640"/>
            <a:ext cx="6803640" cy="6201000"/>
          </a:xfrm>
          <a:prstGeom prst="rect">
            <a:avLst/>
          </a:prstGeom>
          <a:noFill/>
          <a:ln w="0">
            <a:noFill/>
          </a:ln>
        </p:spPr>
        <p:txBody>
          <a:bodyPr lIns="0" tIns="0" rIns="0" bIns="0" anchor="t">
            <a:normAutofit/>
          </a:bodyPr>
          <a:lstStyle>
            <a:lvl1pPr algn="l">
              <a:spcBef>
                <a:spcPts val="1417"/>
              </a:spcBef>
              <a:buClr>
                <a:srgbClr val="000000"/>
              </a:buClr>
              <a:buSzPct val="45000"/>
              <a:buFont typeface="Wingdings" charset="2"/>
              <a:buChar char=""/>
              <a:defRPr lang="es-ES" sz="14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s-ES" sz="14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s-ES" sz="14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s-ES" sz="14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s-ES" sz="20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s-ES" sz="20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s-ES" sz="2000" b="0" u="none" strike="noStrike">
                <a:solidFill>
                  <a:srgbClr val="000000"/>
                </a:solidFill>
                <a:effectLst/>
                <a:uFillTx/>
                <a:latin typeface="Arial"/>
              </a:defRPr>
            </a:lvl7pPr>
          </a:lstStyle>
          <a:p>
            <a:pPr marL="432000" indent="-324000" algn="l">
              <a:spcBef>
                <a:spcPts val="1417"/>
              </a:spcBef>
              <a:buClr>
                <a:srgbClr val="000000"/>
              </a:buClr>
              <a:buSzPct val="45000"/>
              <a:buFont typeface="Wingdings" charset="2"/>
              <a:buChar char=""/>
            </a:pPr>
            <a:r>
              <a:rPr lang="es-ES" sz="1400" b="0" u="none" strike="noStrike">
                <a:solidFill>
                  <a:srgbClr val="000000"/>
                </a:solidFill>
                <a:effectLst/>
                <a:uFillTx/>
                <a:latin typeface="Arial"/>
              </a:rPr>
              <a:t>Click to edit the outline text format</a:t>
            </a:r>
            <a:endParaRPr lang="es-ES" sz="1400" b="0" u="none" strike="noStrike">
              <a:solidFill>
                <a:srgbClr val="000000"/>
              </a:solidFill>
              <a:effectLst/>
              <a:uFillTx/>
              <a:latin typeface="Arial"/>
            </a:endParaRPr>
          </a:p>
          <a:p>
            <a:pPr marL="864000" lvl="1" indent="-324000" algn="l">
              <a:spcBef>
                <a:spcPts val="1134"/>
              </a:spcBef>
              <a:buClr>
                <a:srgbClr val="000000"/>
              </a:buClr>
              <a:buSzPct val="75000"/>
              <a:buFont typeface="Symbol" charset="2"/>
              <a:buChar char=""/>
            </a:pPr>
            <a:r>
              <a:rPr lang="es-ES" sz="1400" b="0" u="none" strike="noStrike">
                <a:solidFill>
                  <a:srgbClr val="000000"/>
                </a:solidFill>
                <a:effectLst/>
                <a:uFillTx/>
                <a:latin typeface="Arial"/>
              </a:rPr>
              <a:t>Second Outline Level</a:t>
            </a:r>
            <a:endParaRPr lang="es-ES" sz="1400" b="0" u="none" strike="noStrike">
              <a:solidFill>
                <a:srgbClr val="000000"/>
              </a:solidFill>
              <a:effectLst/>
              <a:uFillTx/>
              <a:latin typeface="Arial"/>
            </a:endParaRPr>
          </a:p>
          <a:p>
            <a:pPr marL="1296000" lvl="2" indent="-288000" algn="l">
              <a:spcBef>
                <a:spcPts val="850"/>
              </a:spcBef>
              <a:buClr>
                <a:srgbClr val="000000"/>
              </a:buClr>
              <a:buSzPct val="45000"/>
              <a:buFont typeface="Wingdings" charset="2"/>
              <a:buChar char=""/>
            </a:pPr>
            <a:r>
              <a:rPr lang="es-ES" sz="1400" b="0" u="none" strike="noStrike">
                <a:solidFill>
                  <a:srgbClr val="000000"/>
                </a:solidFill>
                <a:effectLst/>
                <a:uFillTx/>
                <a:latin typeface="Arial"/>
              </a:rPr>
              <a:t>Third Outline Level</a:t>
            </a:r>
            <a:endParaRPr lang="es-ES" sz="1400" b="0" u="none" strike="noStrike">
              <a:solidFill>
                <a:srgbClr val="000000"/>
              </a:solidFill>
              <a:effectLst/>
              <a:uFillTx/>
              <a:latin typeface="Arial"/>
            </a:endParaRPr>
          </a:p>
          <a:p>
            <a:pPr marL="1728000" lvl="3" indent="-216000" algn="l">
              <a:spcBef>
                <a:spcPts val="567"/>
              </a:spcBef>
              <a:buClr>
                <a:srgbClr val="000000"/>
              </a:buClr>
              <a:buSzPct val="75000"/>
              <a:buFont typeface="Symbol" charset="2"/>
              <a:buChar char=""/>
            </a:pPr>
            <a:r>
              <a:rPr lang="es-ES" sz="1400" b="0" u="none" strike="noStrike">
                <a:solidFill>
                  <a:srgbClr val="000000"/>
                </a:solidFill>
                <a:effectLst/>
                <a:uFillTx/>
                <a:latin typeface="Arial"/>
              </a:rPr>
              <a:t>Fourth Outline Level</a:t>
            </a:r>
            <a:endParaRPr lang="es-ES" sz="1400" b="0" u="none" strike="noStrike">
              <a:solidFill>
                <a:srgbClr val="000000"/>
              </a:solidFill>
              <a:effectLst/>
              <a:uFillTx/>
              <a:latin typeface="Arial"/>
            </a:endParaRPr>
          </a:p>
          <a:p>
            <a:pPr marL="2160000" lvl="4" indent="-21600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Fifth Outline Level</a:t>
            </a:r>
            <a:endParaRPr lang="es-ES" sz="2000" b="0" u="none" strike="noStrike">
              <a:solidFill>
                <a:srgbClr val="000000"/>
              </a:solidFill>
              <a:effectLst/>
              <a:uFillTx/>
              <a:latin typeface="Arial"/>
            </a:endParaRPr>
          </a:p>
          <a:p>
            <a:pPr marL="2592000" lvl="5" indent="-21600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Sixth Outline Level</a:t>
            </a:r>
            <a:endParaRPr lang="es-ES" sz="2000" b="0" u="none" strike="noStrike">
              <a:solidFill>
                <a:srgbClr val="000000"/>
              </a:solidFill>
              <a:effectLst/>
              <a:uFillTx/>
              <a:latin typeface="Arial"/>
            </a:endParaRPr>
          </a:p>
          <a:p>
            <a:pPr marL="3024000" lvl="6" indent="-21600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Seventh Outline Level</a:t>
            </a:r>
            <a:endParaRPr lang="es-ES" sz="2000" b="0" u="none" strike="noStrike">
              <a:solidFill>
                <a:srgbClr val="000000"/>
              </a:solidFill>
              <a:effectLst/>
              <a:uFillTx/>
              <a:latin typeface="Arial"/>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G_NUMBER">
    <p:bg>
      <p:bgPr>
        <a:solidFill>
          <a:schemeClr val="lt1"/>
        </a:solidFill>
      </p:bgPr>
    </p:bg>
    <p:spTree>
      <p:nvGrpSpPr>
        <p:cNvPr id="1" name=""/>
        <p:cNvGrpSpPr/>
        <p:nvPr/>
      </p:nvGrpSpPr>
      <p:grpSpPr>
        <a:xfrm>
          <a:off x="0" y="0"/>
          <a:ext cx="0" cy="0"/>
          <a:chOff x="0" y="0"/>
          <a:chExt cx="0" cy="0"/>
        </a:xfrm>
      </p:grpSpPr>
      <p:sp>
        <p:nvSpPr>
          <p:cNvPr id="5" name="PlaceHolder 1"/>
          <p:cNvSpPr>
            <a:spLocks noGrp="1"/>
          </p:cNvSpPr>
          <p:nvPr>
            <p:ph type="title" hasCustomPrompt="1"/>
          </p:nvPr>
        </p:nvSpPr>
        <p:spPr>
          <a:xfrm>
            <a:off x="257760" y="2299320"/>
            <a:ext cx="7044120" cy="4081320"/>
          </a:xfrm>
          <a:prstGeom prst="rect">
            <a:avLst/>
          </a:prstGeom>
          <a:noFill/>
          <a:ln w="0">
            <a:noFill/>
          </a:ln>
        </p:spPr>
        <p:txBody>
          <a:bodyPr lIns="102600" tIns="102600" rIns="102600" bIns="102600" anchor="b">
            <a:noAutofit/>
          </a:bodyPr>
          <a:lstStyle>
            <a:lvl1pPr indent="0" algn="ctr">
              <a:lnSpc>
                <a:spcPct val="100000"/>
              </a:lnSpc>
              <a:buNone/>
              <a:defRPr lang="es-ES" sz="13500" b="0" u="none" strike="noStrike">
                <a:solidFill>
                  <a:schemeClr val="dk1"/>
                </a:solidFill>
                <a:effectLst/>
                <a:uFillTx/>
                <a:latin typeface="Arial"/>
                <a:ea typeface="Arial"/>
              </a:defRPr>
            </a:lvl1pPr>
          </a:lstStyle>
          <a:p>
            <a:pPr indent="0" algn="ctr">
              <a:lnSpc>
                <a:spcPct val="100000"/>
              </a:lnSpc>
              <a:buNone/>
            </a:pPr>
            <a:r>
              <a:rPr lang="es-ES" sz="13500" b="0" u="none" strike="noStrike">
                <a:solidFill>
                  <a:schemeClr val="dk1"/>
                </a:solidFill>
                <a:effectLst/>
                <a:uFillTx/>
                <a:latin typeface="Arial"/>
                <a:ea typeface="Arial"/>
              </a:rPr>
              <a:t>xx%</a:t>
            </a:r>
            <a:endParaRPr lang="es-ES" sz="13500" b="0" u="none" strike="noStrike">
              <a:solidFill>
                <a:schemeClr val="dk1"/>
              </a:solidFill>
              <a:effectLst/>
              <a:uFillTx/>
              <a:latin typeface="Arial"/>
            </a:endParaRPr>
          </a:p>
        </p:txBody>
      </p:sp>
      <p:sp>
        <p:nvSpPr>
          <p:cNvPr id="6" name="PlaceHolder 2"/>
          <p:cNvSpPr>
            <a:spLocks noGrp="1"/>
          </p:cNvSpPr>
          <p:nvPr>
            <p:ph type="body"/>
          </p:nvPr>
        </p:nvSpPr>
        <p:spPr>
          <a:xfrm>
            <a:off x="257760" y="6552720"/>
            <a:ext cx="7044120" cy="2703600"/>
          </a:xfrm>
          <a:prstGeom prst="rect">
            <a:avLst/>
          </a:prstGeom>
          <a:noFill/>
          <a:ln w="0">
            <a:noFill/>
          </a:ln>
        </p:spPr>
        <p:txBody>
          <a:bodyPr lIns="102600" tIns="102600" rIns="102600" bIns="102600" anchor="t">
            <a:noAutofit/>
          </a:bodyPr>
          <a:lstStyle>
            <a:lvl1pPr algn="l">
              <a:spcBef>
                <a:spcPts val="1417"/>
              </a:spcBef>
              <a:buClr>
                <a:srgbClr val="000000"/>
              </a:buClr>
              <a:buSzPct val="45000"/>
              <a:buFont typeface="Wingdings" charset="2"/>
              <a:buChar char=""/>
              <a:defRPr lang="es-ES" sz="20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s-ES" sz="20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s-ES" sz="20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s-ES" sz="20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s-ES" sz="20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s-ES" sz="20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s-ES" sz="2000" b="0" u="none" strike="noStrike">
                <a:solidFill>
                  <a:srgbClr val="000000"/>
                </a:solidFill>
                <a:effectLst/>
                <a:uFillTx/>
                <a:latin typeface="Arial"/>
              </a:defRPr>
            </a:lvl7pPr>
          </a:lstStyle>
          <a:p>
            <a:pPr marL="457200" indent="-355680" algn="l">
              <a:spcBef>
                <a:spcPts val="1417"/>
              </a:spcBef>
              <a:buClr>
                <a:srgbClr val="000000"/>
              </a:buClr>
              <a:buSzPct val="45000"/>
              <a:buFont typeface="Wingdings" charset="2"/>
              <a:buChar char=""/>
            </a:pPr>
            <a:r>
              <a:rPr lang="es-ES" sz="2000" b="0" u="none" strike="noStrike">
                <a:solidFill>
                  <a:srgbClr val="000000"/>
                </a:solidFill>
                <a:effectLst/>
                <a:uFillTx/>
                <a:latin typeface="Arial"/>
              </a:rPr>
              <a:t>Click to edit the outline text format</a:t>
            </a:r>
            <a:endParaRPr lang="es-ES" sz="2000" b="0" u="none" strike="noStrike">
              <a:solidFill>
                <a:srgbClr val="000000"/>
              </a:solidFill>
              <a:effectLst/>
              <a:uFillTx/>
              <a:latin typeface="Arial"/>
            </a:endParaRPr>
          </a:p>
          <a:p>
            <a:pPr marL="914400" lvl="1" indent="-330120" algn="l">
              <a:spcBef>
                <a:spcPts val="1134"/>
              </a:spcBef>
              <a:buClr>
                <a:srgbClr val="000000"/>
              </a:buClr>
              <a:buSzPct val="75000"/>
              <a:buFont typeface="Symbol" charset="2"/>
              <a:buChar char=""/>
            </a:pPr>
            <a:r>
              <a:rPr lang="es-ES" sz="2000" b="0" u="none" strike="noStrike">
                <a:solidFill>
                  <a:srgbClr val="000000"/>
                </a:solidFill>
                <a:effectLst/>
                <a:uFillTx/>
                <a:latin typeface="Arial"/>
              </a:rPr>
              <a:t>Second Outline Level</a:t>
            </a:r>
            <a:endParaRPr lang="es-ES" sz="2000" b="0" u="none" strike="noStrike">
              <a:solidFill>
                <a:srgbClr val="000000"/>
              </a:solidFill>
              <a:effectLst/>
              <a:uFillTx/>
              <a:latin typeface="Arial"/>
            </a:endParaRPr>
          </a:p>
          <a:p>
            <a:pPr marL="1371600" lvl="2" indent="-330120" algn="l">
              <a:spcBef>
                <a:spcPts val="850"/>
              </a:spcBef>
              <a:buClr>
                <a:srgbClr val="000000"/>
              </a:buClr>
              <a:buSzPct val="45000"/>
              <a:buFont typeface="Wingdings" charset="2"/>
              <a:buChar char=""/>
            </a:pPr>
            <a:r>
              <a:rPr lang="es-ES" sz="2000" b="0" u="none" strike="noStrike">
                <a:solidFill>
                  <a:srgbClr val="000000"/>
                </a:solidFill>
                <a:effectLst/>
                <a:uFillTx/>
                <a:latin typeface="Arial"/>
              </a:rPr>
              <a:t>Third Outline Level</a:t>
            </a:r>
            <a:endParaRPr lang="es-ES" sz="2000" b="0" u="none" strike="noStrike">
              <a:solidFill>
                <a:srgbClr val="000000"/>
              </a:solidFill>
              <a:effectLst/>
              <a:uFillTx/>
              <a:latin typeface="Arial"/>
            </a:endParaRPr>
          </a:p>
          <a:p>
            <a:pPr marL="1828800" lvl="3" indent="-330120" algn="l">
              <a:spcBef>
                <a:spcPts val="567"/>
              </a:spcBef>
              <a:buClr>
                <a:srgbClr val="000000"/>
              </a:buClr>
              <a:buSzPct val="75000"/>
              <a:buFont typeface="Symbol" charset="2"/>
              <a:buChar char=""/>
            </a:pPr>
            <a:r>
              <a:rPr lang="es-ES" sz="2000" b="0" u="none" strike="noStrike">
                <a:solidFill>
                  <a:srgbClr val="000000"/>
                </a:solidFill>
                <a:effectLst/>
                <a:uFillTx/>
                <a:latin typeface="Arial"/>
              </a:rPr>
              <a:t>Fourth Outline Level</a:t>
            </a:r>
            <a:endParaRPr lang="es-ES" sz="2000" b="0" u="none" strike="noStrike">
              <a:solidFill>
                <a:srgbClr val="000000"/>
              </a:solidFill>
              <a:effectLst/>
              <a:uFillTx/>
              <a:latin typeface="Arial"/>
            </a:endParaRPr>
          </a:p>
          <a:p>
            <a:pPr marL="2286000" lvl="4" indent="-33012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Fifth Outline Level</a:t>
            </a:r>
            <a:endParaRPr lang="es-ES" sz="2000" b="0" u="none" strike="noStrike">
              <a:solidFill>
                <a:srgbClr val="000000"/>
              </a:solidFill>
              <a:effectLst/>
              <a:uFillTx/>
              <a:latin typeface="Arial"/>
            </a:endParaRPr>
          </a:p>
          <a:p>
            <a:pPr marL="2743200" lvl="5" indent="-33012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Sixth Outline Level</a:t>
            </a:r>
            <a:endParaRPr lang="es-ES" sz="2000" b="0" u="none" strike="noStrike">
              <a:solidFill>
                <a:srgbClr val="000000"/>
              </a:solidFill>
              <a:effectLst/>
              <a:uFillTx/>
              <a:latin typeface="Arial"/>
            </a:endParaRPr>
          </a:p>
          <a:p>
            <a:pPr marL="3200400" lvl="6" indent="-33012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Seventh Outline Level</a:t>
            </a:r>
            <a:endParaRPr lang="es-ES" sz="2000" b="0" u="none" strike="noStrike">
              <a:solidFill>
                <a:srgbClr val="000000"/>
              </a:solidFill>
              <a:effectLst/>
              <a:uFillTx/>
              <a:latin typeface="Arial"/>
            </a:endParaRPr>
          </a:p>
        </p:txBody>
      </p:sp>
      <p:sp>
        <p:nvSpPr>
          <p:cNvPr id="7" name="PlaceHolder 3"/>
          <p:cNvSpPr>
            <a:spLocks noGrp="1"/>
          </p:cNvSpPr>
          <p:nvPr>
            <p:ph type="sldNum" idx="2"/>
          </p:nvPr>
        </p:nvSpPr>
        <p:spPr>
          <a:xfrm>
            <a:off x="7004880" y="9693720"/>
            <a:ext cx="453240" cy="817920"/>
          </a:xfrm>
          <a:prstGeom prst="rect">
            <a:avLst/>
          </a:prstGeom>
          <a:noFill/>
          <a:ln w="0">
            <a:noFill/>
          </a:ln>
        </p:spPr>
        <p:txBody>
          <a:bodyPr lIns="102600" tIns="102600" rIns="102600" bIns="102600" anchor="ctr">
            <a:noAutofit/>
          </a:bodyPr>
          <a:lstStyle>
            <a:lvl1pPr indent="0" algn="r">
              <a:lnSpc>
                <a:spcPct val="100000"/>
              </a:lnSpc>
              <a:buNone/>
              <a:tabLst>
                <a:tab pos="0" algn="l"/>
              </a:tabLst>
              <a:defRPr lang="it" sz="1100" b="0" u="none" strike="noStrike">
                <a:solidFill>
                  <a:schemeClr val="dk2"/>
                </a:solidFill>
                <a:effectLst/>
                <a:uFillTx/>
                <a:latin typeface="Arial"/>
                <a:ea typeface="Arial"/>
              </a:defRPr>
            </a:lvl1pPr>
          </a:lstStyle>
          <a:p>
            <a:pPr indent="0" algn="r">
              <a:lnSpc>
                <a:spcPct val="100000"/>
              </a:lnSpc>
              <a:buNone/>
              <a:tabLst>
                <a:tab pos="0" algn="l"/>
              </a:tabLst>
            </a:pPr>
            <a:fld id="{E98D4828-B872-4CDA-A896-60125E421012}" type="slidenum">
              <a:rPr lang="it" sz="1100" b="0" u="none" strike="noStrike">
                <a:solidFill>
                  <a:schemeClr val="dk2"/>
                </a:solidFill>
                <a:effectLst/>
                <a:uFillTx/>
                <a:latin typeface="Arial"/>
                <a:ea typeface="Arial"/>
              </a:rPr>
              <a:t>&lt;number&gt;</a:t>
            </a:fld>
            <a:endParaRPr lang="es-ES" sz="1100" b="0" u="none" strike="noStrik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chemeClr val="lt1"/>
        </a:solidFill>
      </p:bgPr>
    </p:bg>
    <p:spTree>
      <p:nvGrpSpPr>
        <p:cNvPr id="1" name=""/>
        <p:cNvGrpSpPr/>
        <p:nvPr/>
      </p:nvGrpSpPr>
      <p:grpSpPr>
        <a:xfrm>
          <a:off x="0" y="0"/>
          <a:ext cx="0" cy="0"/>
          <a:chOff x="0" y="0"/>
          <a:chExt cx="0" cy="0"/>
        </a:xfrm>
      </p:grpSpPr>
      <p:sp>
        <p:nvSpPr>
          <p:cNvPr id="8" name="PlaceHolder 1"/>
          <p:cNvSpPr>
            <a:spLocks noGrp="1"/>
          </p:cNvSpPr>
          <p:nvPr>
            <p:ph type="sldNum" idx="3"/>
          </p:nvPr>
        </p:nvSpPr>
        <p:spPr>
          <a:xfrm>
            <a:off x="7004880" y="9693720"/>
            <a:ext cx="453240" cy="817920"/>
          </a:xfrm>
          <a:prstGeom prst="rect">
            <a:avLst/>
          </a:prstGeom>
          <a:noFill/>
          <a:ln w="0">
            <a:noFill/>
          </a:ln>
        </p:spPr>
        <p:txBody>
          <a:bodyPr lIns="102600" tIns="102600" rIns="102600" bIns="102600" anchor="ctr">
            <a:noAutofit/>
          </a:bodyPr>
          <a:lstStyle>
            <a:lvl1pPr indent="0" algn="r">
              <a:lnSpc>
                <a:spcPct val="100000"/>
              </a:lnSpc>
              <a:buNone/>
              <a:tabLst>
                <a:tab pos="0" algn="l"/>
              </a:tabLst>
              <a:defRPr lang="it" sz="1100" b="0" u="none" strike="noStrike">
                <a:solidFill>
                  <a:schemeClr val="dk2"/>
                </a:solidFill>
                <a:effectLst/>
                <a:uFillTx/>
                <a:latin typeface="Arial"/>
                <a:ea typeface="Arial"/>
              </a:defRPr>
            </a:lvl1pPr>
          </a:lstStyle>
          <a:p>
            <a:pPr indent="0" algn="r">
              <a:lnSpc>
                <a:spcPct val="100000"/>
              </a:lnSpc>
              <a:buNone/>
              <a:tabLst>
                <a:tab pos="0" algn="l"/>
              </a:tabLst>
            </a:pPr>
            <a:fld id="{8C2A345A-E230-43F3-B3B8-4EED6FE85181}" type="slidenum">
              <a:rPr lang="it" sz="1100" b="0" u="none" strike="noStrike">
                <a:solidFill>
                  <a:schemeClr val="dk2"/>
                </a:solidFill>
                <a:effectLst/>
                <a:uFillTx/>
                <a:latin typeface="Arial"/>
                <a:ea typeface="Arial"/>
              </a:rPr>
              <a:t>&lt;number&gt;</a:t>
            </a:fld>
            <a:endParaRPr lang="es-ES" sz="1100" b="0" u="none" strike="noStrik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_HEADER">
    <p:bg>
      <p:bgPr>
        <a:solidFill>
          <a:schemeClr val="lt1"/>
        </a:solidFill>
      </p:bgPr>
    </p:bg>
    <p:spTree>
      <p:nvGrpSpPr>
        <p:cNvPr id="1" name=""/>
        <p:cNvGrpSpPr/>
        <p:nvPr/>
      </p:nvGrpSpPr>
      <p:grpSpPr>
        <a:xfrm>
          <a:off x="0" y="0"/>
          <a:ext cx="0" cy="0"/>
          <a:chOff x="0" y="0"/>
          <a:chExt cx="0" cy="0"/>
        </a:xfrm>
      </p:grpSpPr>
      <p:sp>
        <p:nvSpPr>
          <p:cNvPr id="9" name="PlaceHolder 1"/>
          <p:cNvSpPr>
            <a:spLocks noGrp="1"/>
          </p:cNvSpPr>
          <p:nvPr>
            <p:ph type="title"/>
          </p:nvPr>
        </p:nvSpPr>
        <p:spPr>
          <a:xfrm>
            <a:off x="257760" y="4471200"/>
            <a:ext cx="7044120" cy="1749600"/>
          </a:xfrm>
          <a:prstGeom prst="rect">
            <a:avLst/>
          </a:prstGeom>
          <a:noFill/>
          <a:ln w="0">
            <a:noFill/>
          </a:ln>
        </p:spPr>
        <p:txBody>
          <a:bodyPr lIns="102600" tIns="102600" rIns="102600" bIns="102600" anchor="ctr">
            <a:noAutofit/>
          </a:bodyPr>
          <a:lstStyle>
            <a:lvl1pPr indent="0" algn="l">
              <a:buNone/>
              <a:defRPr lang="es-ES" sz="4000" b="0" u="none" strike="noStrike">
                <a:solidFill>
                  <a:srgbClr val="000000"/>
                </a:solidFill>
                <a:effectLst/>
                <a:uFillTx/>
                <a:latin typeface="Arial"/>
              </a:defRPr>
            </a:lvl1pPr>
          </a:lstStyle>
          <a:p>
            <a:pPr indent="0" algn="l">
              <a:buNone/>
            </a:pPr>
            <a:r>
              <a:rPr lang="es-ES" sz="4000" b="0" u="none" strike="noStrike">
                <a:solidFill>
                  <a:srgbClr val="000000"/>
                </a:solidFill>
                <a:effectLst/>
                <a:uFillTx/>
                <a:latin typeface="Arial"/>
              </a:rPr>
              <a:t>Click to edit the title text format</a:t>
            </a:r>
            <a:endParaRPr lang="es-ES" sz="4000" b="0" u="none" strike="noStrike">
              <a:solidFill>
                <a:srgbClr val="000000"/>
              </a:solidFill>
              <a:effectLst/>
              <a:uFillTx/>
              <a:latin typeface="Arial"/>
            </a:endParaRPr>
          </a:p>
        </p:txBody>
      </p:sp>
      <p:sp>
        <p:nvSpPr>
          <p:cNvPr id="10" name="PlaceHolder 2"/>
          <p:cNvSpPr>
            <a:spLocks noGrp="1"/>
          </p:cNvSpPr>
          <p:nvPr>
            <p:ph type="sldNum" idx="4"/>
          </p:nvPr>
        </p:nvSpPr>
        <p:spPr>
          <a:xfrm>
            <a:off x="7004880" y="9693720"/>
            <a:ext cx="453240" cy="817920"/>
          </a:xfrm>
          <a:prstGeom prst="rect">
            <a:avLst/>
          </a:prstGeom>
          <a:noFill/>
          <a:ln w="0">
            <a:noFill/>
          </a:ln>
        </p:spPr>
        <p:txBody>
          <a:bodyPr lIns="102600" tIns="102600" rIns="102600" bIns="102600" anchor="ctr">
            <a:noAutofit/>
          </a:bodyPr>
          <a:lstStyle>
            <a:lvl1pPr indent="0" algn="r">
              <a:lnSpc>
                <a:spcPct val="100000"/>
              </a:lnSpc>
              <a:buNone/>
              <a:tabLst>
                <a:tab pos="0" algn="l"/>
              </a:tabLst>
              <a:defRPr lang="it" sz="1100" b="0" u="none" strike="noStrike">
                <a:solidFill>
                  <a:schemeClr val="dk2"/>
                </a:solidFill>
                <a:effectLst/>
                <a:uFillTx/>
                <a:latin typeface="Arial"/>
                <a:ea typeface="Arial"/>
              </a:defRPr>
            </a:lvl1pPr>
          </a:lstStyle>
          <a:p>
            <a:pPr indent="0" algn="r">
              <a:lnSpc>
                <a:spcPct val="100000"/>
              </a:lnSpc>
              <a:buNone/>
              <a:tabLst>
                <a:tab pos="0" algn="l"/>
              </a:tabLst>
            </a:pPr>
            <a:fld id="{B7F841E5-0571-4C30-9855-98EF9BADAB05}" type="slidenum">
              <a:rPr lang="it" sz="1100" b="0" u="none" strike="noStrike">
                <a:solidFill>
                  <a:schemeClr val="dk2"/>
                </a:solidFill>
                <a:effectLst/>
                <a:uFillTx/>
                <a:latin typeface="Arial"/>
                <a:ea typeface="Arial"/>
              </a:rPr>
              <a:t>&lt;number&gt;</a:t>
            </a:fld>
            <a:endParaRPr lang="es-ES" sz="1100" b="0" u="none" strike="noStrik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_AND_BODY">
    <p:bg>
      <p:bgPr>
        <a:solidFill>
          <a:schemeClr val="lt1"/>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257760" y="925200"/>
            <a:ext cx="7044120" cy="1190520"/>
          </a:xfrm>
          <a:prstGeom prst="rect">
            <a:avLst/>
          </a:prstGeom>
          <a:noFill/>
          <a:ln w="0">
            <a:noFill/>
          </a:ln>
        </p:spPr>
        <p:txBody>
          <a:bodyPr lIns="102600" tIns="102600" rIns="102600" bIns="102600" anchor="t">
            <a:noAutofit/>
          </a:bodyPr>
          <a:lstStyle>
            <a:lvl1pPr indent="0" algn="l">
              <a:buNone/>
              <a:defRPr lang="es-ES" sz="3100" b="0" u="none" strike="noStrike">
                <a:solidFill>
                  <a:srgbClr val="000000"/>
                </a:solidFill>
                <a:effectLst/>
                <a:uFillTx/>
                <a:latin typeface="Arial"/>
              </a:defRPr>
            </a:lvl1pPr>
          </a:lstStyle>
          <a:p>
            <a:pPr indent="0" algn="l">
              <a:buNone/>
            </a:pPr>
            <a:r>
              <a:rPr lang="es-ES" sz="3100" b="0" u="none" strike="noStrike">
                <a:solidFill>
                  <a:srgbClr val="000000"/>
                </a:solidFill>
                <a:effectLst/>
                <a:uFillTx/>
                <a:latin typeface="Arial"/>
              </a:rPr>
              <a:t>Click to edit the title text format</a:t>
            </a:r>
            <a:endParaRPr lang="es-ES" sz="3100" b="0" u="none" strike="noStrike">
              <a:solidFill>
                <a:srgbClr val="000000"/>
              </a:solidFill>
              <a:effectLst/>
              <a:uFillTx/>
              <a:latin typeface="Arial"/>
            </a:endParaRPr>
          </a:p>
        </p:txBody>
      </p:sp>
      <p:sp>
        <p:nvSpPr>
          <p:cNvPr id="12" name="PlaceHolder 2"/>
          <p:cNvSpPr>
            <a:spLocks noGrp="1"/>
          </p:cNvSpPr>
          <p:nvPr>
            <p:ph type="body"/>
          </p:nvPr>
        </p:nvSpPr>
        <p:spPr>
          <a:xfrm>
            <a:off x="257760" y="2395800"/>
            <a:ext cx="7044120" cy="7101720"/>
          </a:xfrm>
          <a:prstGeom prst="rect">
            <a:avLst/>
          </a:prstGeom>
          <a:noFill/>
          <a:ln w="0">
            <a:noFill/>
          </a:ln>
        </p:spPr>
        <p:txBody>
          <a:bodyPr lIns="102600" tIns="102600" rIns="102600" bIns="102600" anchor="t">
            <a:noAutofit/>
          </a:bodyPr>
          <a:lstStyle>
            <a:lvl1pPr algn="l">
              <a:spcBef>
                <a:spcPts val="1417"/>
              </a:spcBef>
              <a:buClr>
                <a:srgbClr val="000000"/>
              </a:buClr>
              <a:buSzPct val="45000"/>
              <a:buFont typeface="Wingdings" charset="2"/>
              <a:buChar char=""/>
              <a:defRPr lang="es-ES" sz="20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s-ES" sz="20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s-ES" sz="20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s-ES" sz="20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s-ES" sz="20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s-ES" sz="20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s-ES" sz="2000" b="0" u="none" strike="noStrike">
                <a:solidFill>
                  <a:srgbClr val="000000"/>
                </a:solidFill>
                <a:effectLst/>
                <a:uFillTx/>
                <a:latin typeface="Arial"/>
              </a:defRPr>
            </a:lvl7pPr>
          </a:lstStyle>
          <a:p>
            <a:pPr marL="457200" indent="-355680" algn="l">
              <a:spcBef>
                <a:spcPts val="1417"/>
              </a:spcBef>
              <a:buClr>
                <a:srgbClr val="000000"/>
              </a:buClr>
              <a:buSzPct val="45000"/>
              <a:buFont typeface="Wingdings" charset="2"/>
              <a:buChar char=""/>
            </a:pPr>
            <a:r>
              <a:rPr lang="es-ES" sz="2000" b="0" u="none" strike="noStrike">
                <a:solidFill>
                  <a:srgbClr val="000000"/>
                </a:solidFill>
                <a:effectLst/>
                <a:uFillTx/>
                <a:latin typeface="Arial"/>
              </a:rPr>
              <a:t>Click to edit the outline text format</a:t>
            </a:r>
            <a:endParaRPr lang="es-ES" sz="2000" b="0" u="none" strike="noStrike">
              <a:solidFill>
                <a:srgbClr val="000000"/>
              </a:solidFill>
              <a:effectLst/>
              <a:uFillTx/>
              <a:latin typeface="Arial"/>
            </a:endParaRPr>
          </a:p>
          <a:p>
            <a:pPr marL="914400" lvl="1" indent="-330120" algn="l">
              <a:spcBef>
                <a:spcPts val="1134"/>
              </a:spcBef>
              <a:buClr>
                <a:srgbClr val="000000"/>
              </a:buClr>
              <a:buSzPct val="75000"/>
              <a:buFont typeface="Symbol" charset="2"/>
              <a:buChar char=""/>
            </a:pPr>
            <a:r>
              <a:rPr lang="es-ES" sz="2000" b="0" u="none" strike="noStrike">
                <a:solidFill>
                  <a:srgbClr val="000000"/>
                </a:solidFill>
                <a:effectLst/>
                <a:uFillTx/>
                <a:latin typeface="Arial"/>
              </a:rPr>
              <a:t>Second Outline Level</a:t>
            </a:r>
            <a:endParaRPr lang="es-ES" sz="2000" b="0" u="none" strike="noStrike">
              <a:solidFill>
                <a:srgbClr val="000000"/>
              </a:solidFill>
              <a:effectLst/>
              <a:uFillTx/>
              <a:latin typeface="Arial"/>
            </a:endParaRPr>
          </a:p>
          <a:p>
            <a:pPr marL="1371600" lvl="2" indent="-330120" algn="l">
              <a:spcBef>
                <a:spcPts val="850"/>
              </a:spcBef>
              <a:buClr>
                <a:srgbClr val="000000"/>
              </a:buClr>
              <a:buSzPct val="45000"/>
              <a:buFont typeface="Wingdings" charset="2"/>
              <a:buChar char=""/>
            </a:pPr>
            <a:r>
              <a:rPr lang="es-ES" sz="2000" b="0" u="none" strike="noStrike">
                <a:solidFill>
                  <a:srgbClr val="000000"/>
                </a:solidFill>
                <a:effectLst/>
                <a:uFillTx/>
                <a:latin typeface="Arial"/>
              </a:rPr>
              <a:t>Third Outline Level</a:t>
            </a:r>
            <a:endParaRPr lang="es-ES" sz="2000" b="0" u="none" strike="noStrike">
              <a:solidFill>
                <a:srgbClr val="000000"/>
              </a:solidFill>
              <a:effectLst/>
              <a:uFillTx/>
              <a:latin typeface="Arial"/>
            </a:endParaRPr>
          </a:p>
          <a:p>
            <a:pPr marL="1828800" lvl="3" indent="-330120" algn="l">
              <a:spcBef>
                <a:spcPts val="567"/>
              </a:spcBef>
              <a:buClr>
                <a:srgbClr val="000000"/>
              </a:buClr>
              <a:buSzPct val="75000"/>
              <a:buFont typeface="Symbol" charset="2"/>
              <a:buChar char=""/>
            </a:pPr>
            <a:r>
              <a:rPr lang="es-ES" sz="2000" b="0" u="none" strike="noStrike">
                <a:solidFill>
                  <a:srgbClr val="000000"/>
                </a:solidFill>
                <a:effectLst/>
                <a:uFillTx/>
                <a:latin typeface="Arial"/>
              </a:rPr>
              <a:t>Fourth Outline Level</a:t>
            </a:r>
            <a:endParaRPr lang="es-ES" sz="2000" b="0" u="none" strike="noStrike">
              <a:solidFill>
                <a:srgbClr val="000000"/>
              </a:solidFill>
              <a:effectLst/>
              <a:uFillTx/>
              <a:latin typeface="Arial"/>
            </a:endParaRPr>
          </a:p>
          <a:p>
            <a:pPr marL="2286000" lvl="4" indent="-33012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Fifth Outline Level</a:t>
            </a:r>
            <a:endParaRPr lang="es-ES" sz="2000" b="0" u="none" strike="noStrike">
              <a:solidFill>
                <a:srgbClr val="000000"/>
              </a:solidFill>
              <a:effectLst/>
              <a:uFillTx/>
              <a:latin typeface="Arial"/>
            </a:endParaRPr>
          </a:p>
          <a:p>
            <a:pPr marL="2743200" lvl="5" indent="-33012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Sixth Outline Level</a:t>
            </a:r>
            <a:endParaRPr lang="es-ES" sz="2000" b="0" u="none" strike="noStrike">
              <a:solidFill>
                <a:srgbClr val="000000"/>
              </a:solidFill>
              <a:effectLst/>
              <a:uFillTx/>
              <a:latin typeface="Arial"/>
            </a:endParaRPr>
          </a:p>
          <a:p>
            <a:pPr marL="3200400" lvl="6" indent="-33012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Seventh Outline Level</a:t>
            </a:r>
            <a:endParaRPr lang="es-ES" sz="2000" b="0" u="none" strike="noStrike">
              <a:solidFill>
                <a:srgbClr val="000000"/>
              </a:solidFill>
              <a:effectLst/>
              <a:uFillTx/>
              <a:latin typeface="Arial"/>
            </a:endParaRPr>
          </a:p>
        </p:txBody>
      </p:sp>
      <p:sp>
        <p:nvSpPr>
          <p:cNvPr id="13" name="PlaceHolder 3"/>
          <p:cNvSpPr>
            <a:spLocks noGrp="1"/>
          </p:cNvSpPr>
          <p:nvPr>
            <p:ph type="sldNum" idx="5"/>
          </p:nvPr>
        </p:nvSpPr>
        <p:spPr>
          <a:xfrm>
            <a:off x="7004880" y="9693720"/>
            <a:ext cx="453240" cy="817920"/>
          </a:xfrm>
          <a:prstGeom prst="rect">
            <a:avLst/>
          </a:prstGeom>
          <a:noFill/>
          <a:ln w="0">
            <a:noFill/>
          </a:ln>
        </p:spPr>
        <p:txBody>
          <a:bodyPr lIns="102600" tIns="102600" rIns="102600" bIns="102600" anchor="ctr">
            <a:noAutofit/>
          </a:bodyPr>
          <a:lstStyle>
            <a:lvl1pPr indent="0" algn="r">
              <a:lnSpc>
                <a:spcPct val="100000"/>
              </a:lnSpc>
              <a:buNone/>
              <a:tabLst>
                <a:tab pos="0" algn="l"/>
              </a:tabLst>
              <a:defRPr lang="it" sz="1100" b="0" u="none" strike="noStrike">
                <a:solidFill>
                  <a:schemeClr val="dk2"/>
                </a:solidFill>
                <a:effectLst/>
                <a:uFillTx/>
                <a:latin typeface="Arial"/>
                <a:ea typeface="Arial"/>
              </a:defRPr>
            </a:lvl1pPr>
          </a:lstStyle>
          <a:p>
            <a:pPr indent="0" algn="r">
              <a:lnSpc>
                <a:spcPct val="100000"/>
              </a:lnSpc>
              <a:buNone/>
              <a:tabLst>
                <a:tab pos="0" algn="l"/>
              </a:tabLst>
            </a:pPr>
            <a:fld id="{8114446F-5CC6-4E18-9ED0-D986F5E2B2E6}" type="slidenum">
              <a:rPr lang="it" sz="1100" b="0" u="none" strike="noStrike">
                <a:solidFill>
                  <a:schemeClr val="dk2"/>
                </a:solidFill>
                <a:effectLst/>
                <a:uFillTx/>
                <a:latin typeface="Arial"/>
                <a:ea typeface="Arial"/>
              </a:rPr>
              <a:t>&lt;number&gt;</a:t>
            </a:fld>
            <a:endParaRPr lang="es-ES" sz="1100" b="0" u="none" strike="noStrik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_AND_TWO_COLUMNS">
    <p:bg>
      <p:bgPr>
        <a:solidFill>
          <a:schemeClr val="lt1"/>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257760" y="925200"/>
            <a:ext cx="7044120" cy="1190520"/>
          </a:xfrm>
          <a:prstGeom prst="rect">
            <a:avLst/>
          </a:prstGeom>
          <a:noFill/>
          <a:ln w="0">
            <a:noFill/>
          </a:ln>
        </p:spPr>
        <p:txBody>
          <a:bodyPr lIns="102600" tIns="102600" rIns="102600" bIns="102600" anchor="t">
            <a:noAutofit/>
          </a:bodyPr>
          <a:lstStyle>
            <a:lvl1pPr indent="0" algn="l">
              <a:buNone/>
              <a:defRPr lang="es-ES" sz="3100" b="0" u="none" strike="noStrike">
                <a:solidFill>
                  <a:srgbClr val="000000"/>
                </a:solidFill>
                <a:effectLst/>
                <a:uFillTx/>
                <a:latin typeface="Arial"/>
              </a:defRPr>
            </a:lvl1pPr>
          </a:lstStyle>
          <a:p>
            <a:pPr indent="0" algn="l">
              <a:buNone/>
            </a:pPr>
            <a:r>
              <a:rPr lang="es-ES" sz="3100" b="0" u="none" strike="noStrike">
                <a:solidFill>
                  <a:srgbClr val="000000"/>
                </a:solidFill>
                <a:effectLst/>
                <a:uFillTx/>
                <a:latin typeface="Arial"/>
              </a:rPr>
              <a:t>Click to edit the title text format</a:t>
            </a:r>
            <a:endParaRPr lang="es-ES" sz="3100" b="0" u="none" strike="noStrike">
              <a:solidFill>
                <a:srgbClr val="000000"/>
              </a:solidFill>
              <a:effectLst/>
              <a:uFillTx/>
              <a:latin typeface="Arial"/>
            </a:endParaRPr>
          </a:p>
        </p:txBody>
      </p:sp>
      <p:sp>
        <p:nvSpPr>
          <p:cNvPr id="15" name="PlaceHolder 2"/>
          <p:cNvSpPr>
            <a:spLocks noGrp="1"/>
          </p:cNvSpPr>
          <p:nvPr>
            <p:ph type="body"/>
          </p:nvPr>
        </p:nvSpPr>
        <p:spPr>
          <a:xfrm>
            <a:off x="257760" y="2395800"/>
            <a:ext cx="3306600" cy="7101720"/>
          </a:xfrm>
          <a:prstGeom prst="rect">
            <a:avLst/>
          </a:prstGeom>
          <a:noFill/>
          <a:ln w="0">
            <a:noFill/>
          </a:ln>
        </p:spPr>
        <p:txBody>
          <a:bodyPr lIns="102600" tIns="102600" rIns="102600" bIns="102600" anchor="t">
            <a:noAutofit/>
          </a:bodyPr>
          <a:lstStyle>
            <a:lvl1pPr algn="l">
              <a:spcBef>
                <a:spcPts val="1417"/>
              </a:spcBef>
              <a:buClr>
                <a:srgbClr val="000000"/>
              </a:buClr>
              <a:buSzPct val="45000"/>
              <a:buFont typeface="Wingdings" charset="2"/>
              <a:buChar char=""/>
              <a:defRPr lang="es-ES" sz="16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s-ES" sz="16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s-ES" sz="16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s-ES" sz="16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s-ES" sz="16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s-ES" sz="16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s-ES" sz="1600" b="0" u="none" strike="noStrike">
                <a:solidFill>
                  <a:srgbClr val="000000"/>
                </a:solidFill>
                <a:effectLst/>
                <a:uFillTx/>
                <a:latin typeface="Arial"/>
              </a:defRPr>
            </a:lvl7pPr>
          </a:lstStyle>
          <a:p>
            <a:pPr marL="457200" indent="-330120" algn="l">
              <a:spcBef>
                <a:spcPts val="1417"/>
              </a:spcBef>
              <a:buClr>
                <a:srgbClr val="000000"/>
              </a:buClr>
              <a:buSzPct val="45000"/>
              <a:buFont typeface="Wingdings" charset="2"/>
              <a:buChar char=""/>
            </a:pPr>
            <a:r>
              <a:rPr lang="es-ES" sz="1600" b="0" u="none" strike="noStrike">
                <a:solidFill>
                  <a:srgbClr val="000000"/>
                </a:solidFill>
                <a:effectLst/>
                <a:uFillTx/>
                <a:latin typeface="Arial"/>
              </a:rPr>
              <a:t>Click to edit the outline text format</a:t>
            </a:r>
            <a:endParaRPr lang="es-ES" sz="1600" b="0" u="none" strike="noStrike">
              <a:solidFill>
                <a:srgbClr val="000000"/>
              </a:solidFill>
              <a:effectLst/>
              <a:uFillTx/>
              <a:latin typeface="Arial"/>
            </a:endParaRPr>
          </a:p>
          <a:p>
            <a:pPr marL="914400" lvl="1" indent="-311040" algn="l">
              <a:spcBef>
                <a:spcPts val="1134"/>
              </a:spcBef>
              <a:buClr>
                <a:srgbClr val="000000"/>
              </a:buClr>
              <a:buSzPct val="75000"/>
              <a:buFont typeface="Symbol" charset="2"/>
              <a:buChar char=""/>
            </a:pPr>
            <a:r>
              <a:rPr lang="es-ES" sz="1600" b="0" u="none" strike="noStrike">
                <a:solidFill>
                  <a:srgbClr val="000000"/>
                </a:solidFill>
                <a:effectLst/>
                <a:uFillTx/>
                <a:latin typeface="Arial"/>
              </a:rPr>
              <a:t>Second Outline Level</a:t>
            </a:r>
            <a:endParaRPr lang="es-ES" sz="1600" b="0" u="none" strike="noStrike">
              <a:solidFill>
                <a:srgbClr val="000000"/>
              </a:solidFill>
              <a:effectLst/>
              <a:uFillTx/>
              <a:latin typeface="Arial"/>
            </a:endParaRPr>
          </a:p>
          <a:p>
            <a:pPr marL="1371600" lvl="2" indent="-311040" algn="l">
              <a:spcBef>
                <a:spcPts val="850"/>
              </a:spcBef>
              <a:buClr>
                <a:srgbClr val="000000"/>
              </a:buClr>
              <a:buSzPct val="45000"/>
              <a:buFont typeface="Wingdings" charset="2"/>
              <a:buChar char=""/>
            </a:pPr>
            <a:r>
              <a:rPr lang="es-ES" sz="1600" b="0" u="none" strike="noStrike">
                <a:solidFill>
                  <a:srgbClr val="000000"/>
                </a:solidFill>
                <a:effectLst/>
                <a:uFillTx/>
                <a:latin typeface="Arial"/>
              </a:rPr>
              <a:t>Third Outline Level</a:t>
            </a:r>
            <a:endParaRPr lang="es-ES" sz="1600" b="0" u="none" strike="noStrike">
              <a:solidFill>
                <a:srgbClr val="000000"/>
              </a:solidFill>
              <a:effectLst/>
              <a:uFillTx/>
              <a:latin typeface="Arial"/>
            </a:endParaRPr>
          </a:p>
          <a:p>
            <a:pPr marL="1828800" lvl="3" indent="-311040" algn="l">
              <a:spcBef>
                <a:spcPts val="567"/>
              </a:spcBef>
              <a:buClr>
                <a:srgbClr val="000000"/>
              </a:buClr>
              <a:buSzPct val="75000"/>
              <a:buFont typeface="Symbol" charset="2"/>
              <a:buChar char=""/>
            </a:pPr>
            <a:r>
              <a:rPr lang="es-ES" sz="1600" b="0" u="none" strike="noStrike">
                <a:solidFill>
                  <a:srgbClr val="000000"/>
                </a:solidFill>
                <a:effectLst/>
                <a:uFillTx/>
                <a:latin typeface="Arial"/>
              </a:rPr>
              <a:t>Fourth Outline Level</a:t>
            </a:r>
            <a:endParaRPr lang="es-ES" sz="1600" b="0" u="none" strike="noStrike">
              <a:solidFill>
                <a:srgbClr val="000000"/>
              </a:solidFill>
              <a:effectLst/>
              <a:uFillTx/>
              <a:latin typeface="Arial"/>
            </a:endParaRPr>
          </a:p>
          <a:p>
            <a:pPr marL="2286000" lvl="4" indent="-311040" algn="l">
              <a:spcBef>
                <a:spcPts val="283"/>
              </a:spcBef>
              <a:buClr>
                <a:srgbClr val="000000"/>
              </a:buClr>
              <a:buSzPct val="45000"/>
              <a:buFont typeface="Wingdings" charset="2"/>
              <a:buChar char=""/>
            </a:pPr>
            <a:r>
              <a:rPr lang="es-ES" sz="1600" b="0" u="none" strike="noStrike">
                <a:solidFill>
                  <a:srgbClr val="000000"/>
                </a:solidFill>
                <a:effectLst/>
                <a:uFillTx/>
                <a:latin typeface="Arial"/>
              </a:rPr>
              <a:t>Fifth Outline Level</a:t>
            </a:r>
            <a:endParaRPr lang="es-ES" sz="1600" b="0" u="none" strike="noStrike">
              <a:solidFill>
                <a:srgbClr val="000000"/>
              </a:solidFill>
              <a:effectLst/>
              <a:uFillTx/>
              <a:latin typeface="Arial"/>
            </a:endParaRPr>
          </a:p>
          <a:p>
            <a:pPr marL="2743200" lvl="5" indent="-311040" algn="l">
              <a:spcBef>
                <a:spcPts val="283"/>
              </a:spcBef>
              <a:buClr>
                <a:srgbClr val="000000"/>
              </a:buClr>
              <a:buSzPct val="45000"/>
              <a:buFont typeface="Wingdings" charset="2"/>
              <a:buChar char=""/>
            </a:pPr>
            <a:r>
              <a:rPr lang="es-ES" sz="1600" b="0" u="none" strike="noStrike">
                <a:solidFill>
                  <a:srgbClr val="000000"/>
                </a:solidFill>
                <a:effectLst/>
                <a:uFillTx/>
                <a:latin typeface="Arial"/>
              </a:rPr>
              <a:t>Sixth Outline Level</a:t>
            </a:r>
            <a:endParaRPr lang="es-ES" sz="1600" b="0" u="none" strike="noStrike">
              <a:solidFill>
                <a:srgbClr val="000000"/>
              </a:solidFill>
              <a:effectLst/>
              <a:uFillTx/>
              <a:latin typeface="Arial"/>
            </a:endParaRPr>
          </a:p>
          <a:p>
            <a:pPr marL="3200400" lvl="6" indent="-311040" algn="l">
              <a:spcBef>
                <a:spcPts val="283"/>
              </a:spcBef>
              <a:buClr>
                <a:srgbClr val="000000"/>
              </a:buClr>
              <a:buSzPct val="45000"/>
              <a:buFont typeface="Wingdings" charset="2"/>
              <a:buChar char=""/>
            </a:pPr>
            <a:r>
              <a:rPr lang="es-ES" sz="1600" b="0" u="none" strike="noStrike">
                <a:solidFill>
                  <a:srgbClr val="000000"/>
                </a:solidFill>
                <a:effectLst/>
                <a:uFillTx/>
                <a:latin typeface="Arial"/>
              </a:rPr>
              <a:t>Seventh Outline Level</a:t>
            </a:r>
            <a:endParaRPr lang="es-ES" sz="1600" b="0" u="none" strike="noStrike">
              <a:solidFill>
                <a:srgbClr val="000000"/>
              </a:solidFill>
              <a:effectLst/>
              <a:uFillTx/>
              <a:latin typeface="Arial"/>
            </a:endParaRPr>
          </a:p>
        </p:txBody>
      </p:sp>
      <p:sp>
        <p:nvSpPr>
          <p:cNvPr id="16" name="PlaceHolder 3"/>
          <p:cNvSpPr>
            <a:spLocks noGrp="1"/>
          </p:cNvSpPr>
          <p:nvPr>
            <p:ph type="body"/>
          </p:nvPr>
        </p:nvSpPr>
        <p:spPr>
          <a:xfrm>
            <a:off x="3995280" y="2395800"/>
            <a:ext cx="3306600" cy="7101720"/>
          </a:xfrm>
          <a:prstGeom prst="rect">
            <a:avLst/>
          </a:prstGeom>
          <a:noFill/>
          <a:ln w="0">
            <a:noFill/>
          </a:ln>
        </p:spPr>
        <p:txBody>
          <a:bodyPr lIns="102600" tIns="102600" rIns="102600" bIns="102600" anchor="t">
            <a:noAutofit/>
          </a:bodyPr>
          <a:lstStyle>
            <a:lvl1pPr algn="l">
              <a:spcBef>
                <a:spcPts val="1417"/>
              </a:spcBef>
              <a:buClr>
                <a:srgbClr val="000000"/>
              </a:buClr>
              <a:buSzPct val="45000"/>
              <a:buFont typeface="Wingdings" charset="2"/>
              <a:buChar char=""/>
              <a:defRPr lang="es-ES" sz="16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s-ES" sz="16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s-ES" sz="16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s-ES" sz="16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s-ES" sz="16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s-ES" sz="16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s-ES" sz="1600" b="0" u="none" strike="noStrike">
                <a:solidFill>
                  <a:srgbClr val="000000"/>
                </a:solidFill>
                <a:effectLst/>
                <a:uFillTx/>
                <a:latin typeface="Arial"/>
              </a:defRPr>
            </a:lvl7pPr>
          </a:lstStyle>
          <a:p>
            <a:pPr marL="457200" indent="-330120" algn="l">
              <a:spcBef>
                <a:spcPts val="1417"/>
              </a:spcBef>
              <a:buClr>
                <a:srgbClr val="000000"/>
              </a:buClr>
              <a:buSzPct val="45000"/>
              <a:buFont typeface="Wingdings" charset="2"/>
              <a:buChar char=""/>
            </a:pPr>
            <a:r>
              <a:rPr lang="es-ES" sz="1600" b="0" u="none" strike="noStrike">
                <a:solidFill>
                  <a:srgbClr val="000000"/>
                </a:solidFill>
                <a:effectLst/>
                <a:uFillTx/>
                <a:latin typeface="Arial"/>
              </a:rPr>
              <a:t>Click to edit the outline text format</a:t>
            </a:r>
            <a:endParaRPr lang="es-ES" sz="1600" b="0" u="none" strike="noStrike">
              <a:solidFill>
                <a:srgbClr val="000000"/>
              </a:solidFill>
              <a:effectLst/>
              <a:uFillTx/>
              <a:latin typeface="Arial"/>
            </a:endParaRPr>
          </a:p>
          <a:p>
            <a:pPr marL="914400" lvl="1" indent="-311040" algn="l">
              <a:spcBef>
                <a:spcPts val="1134"/>
              </a:spcBef>
              <a:buClr>
                <a:srgbClr val="000000"/>
              </a:buClr>
              <a:buSzPct val="75000"/>
              <a:buFont typeface="Symbol" charset="2"/>
              <a:buChar char=""/>
            </a:pPr>
            <a:r>
              <a:rPr lang="es-ES" sz="1600" b="0" u="none" strike="noStrike">
                <a:solidFill>
                  <a:srgbClr val="000000"/>
                </a:solidFill>
                <a:effectLst/>
                <a:uFillTx/>
                <a:latin typeface="Arial"/>
              </a:rPr>
              <a:t>Second Outline Level</a:t>
            </a:r>
            <a:endParaRPr lang="es-ES" sz="1600" b="0" u="none" strike="noStrike">
              <a:solidFill>
                <a:srgbClr val="000000"/>
              </a:solidFill>
              <a:effectLst/>
              <a:uFillTx/>
              <a:latin typeface="Arial"/>
            </a:endParaRPr>
          </a:p>
          <a:p>
            <a:pPr marL="1371600" lvl="2" indent="-311040" algn="l">
              <a:spcBef>
                <a:spcPts val="850"/>
              </a:spcBef>
              <a:buClr>
                <a:srgbClr val="000000"/>
              </a:buClr>
              <a:buSzPct val="45000"/>
              <a:buFont typeface="Wingdings" charset="2"/>
              <a:buChar char=""/>
            </a:pPr>
            <a:r>
              <a:rPr lang="es-ES" sz="1600" b="0" u="none" strike="noStrike">
                <a:solidFill>
                  <a:srgbClr val="000000"/>
                </a:solidFill>
                <a:effectLst/>
                <a:uFillTx/>
                <a:latin typeface="Arial"/>
              </a:rPr>
              <a:t>Third Outline Level</a:t>
            </a:r>
            <a:endParaRPr lang="es-ES" sz="1600" b="0" u="none" strike="noStrike">
              <a:solidFill>
                <a:srgbClr val="000000"/>
              </a:solidFill>
              <a:effectLst/>
              <a:uFillTx/>
              <a:latin typeface="Arial"/>
            </a:endParaRPr>
          </a:p>
          <a:p>
            <a:pPr marL="1828800" lvl="3" indent="-311040" algn="l">
              <a:spcBef>
                <a:spcPts val="567"/>
              </a:spcBef>
              <a:buClr>
                <a:srgbClr val="000000"/>
              </a:buClr>
              <a:buSzPct val="75000"/>
              <a:buFont typeface="Symbol" charset="2"/>
              <a:buChar char=""/>
            </a:pPr>
            <a:r>
              <a:rPr lang="es-ES" sz="1600" b="0" u="none" strike="noStrike">
                <a:solidFill>
                  <a:srgbClr val="000000"/>
                </a:solidFill>
                <a:effectLst/>
                <a:uFillTx/>
                <a:latin typeface="Arial"/>
              </a:rPr>
              <a:t>Fourth Outline Level</a:t>
            </a:r>
            <a:endParaRPr lang="es-ES" sz="1600" b="0" u="none" strike="noStrike">
              <a:solidFill>
                <a:srgbClr val="000000"/>
              </a:solidFill>
              <a:effectLst/>
              <a:uFillTx/>
              <a:latin typeface="Arial"/>
            </a:endParaRPr>
          </a:p>
          <a:p>
            <a:pPr marL="2286000" lvl="4" indent="-311040" algn="l">
              <a:spcBef>
                <a:spcPts val="283"/>
              </a:spcBef>
              <a:buClr>
                <a:srgbClr val="000000"/>
              </a:buClr>
              <a:buSzPct val="45000"/>
              <a:buFont typeface="Wingdings" charset="2"/>
              <a:buChar char=""/>
            </a:pPr>
            <a:r>
              <a:rPr lang="es-ES" sz="1600" b="0" u="none" strike="noStrike">
                <a:solidFill>
                  <a:srgbClr val="000000"/>
                </a:solidFill>
                <a:effectLst/>
                <a:uFillTx/>
                <a:latin typeface="Arial"/>
              </a:rPr>
              <a:t>Fifth Outline Level</a:t>
            </a:r>
            <a:endParaRPr lang="es-ES" sz="1600" b="0" u="none" strike="noStrike">
              <a:solidFill>
                <a:srgbClr val="000000"/>
              </a:solidFill>
              <a:effectLst/>
              <a:uFillTx/>
              <a:latin typeface="Arial"/>
            </a:endParaRPr>
          </a:p>
          <a:p>
            <a:pPr marL="2743200" lvl="5" indent="-311040" algn="l">
              <a:spcBef>
                <a:spcPts val="283"/>
              </a:spcBef>
              <a:buClr>
                <a:srgbClr val="000000"/>
              </a:buClr>
              <a:buSzPct val="45000"/>
              <a:buFont typeface="Wingdings" charset="2"/>
              <a:buChar char=""/>
            </a:pPr>
            <a:r>
              <a:rPr lang="es-ES" sz="1600" b="0" u="none" strike="noStrike">
                <a:solidFill>
                  <a:srgbClr val="000000"/>
                </a:solidFill>
                <a:effectLst/>
                <a:uFillTx/>
                <a:latin typeface="Arial"/>
              </a:rPr>
              <a:t>Sixth Outline Level</a:t>
            </a:r>
            <a:endParaRPr lang="es-ES" sz="1600" b="0" u="none" strike="noStrike">
              <a:solidFill>
                <a:srgbClr val="000000"/>
              </a:solidFill>
              <a:effectLst/>
              <a:uFillTx/>
              <a:latin typeface="Arial"/>
            </a:endParaRPr>
          </a:p>
          <a:p>
            <a:pPr marL="3200400" lvl="6" indent="-311040" algn="l">
              <a:spcBef>
                <a:spcPts val="283"/>
              </a:spcBef>
              <a:buClr>
                <a:srgbClr val="000000"/>
              </a:buClr>
              <a:buSzPct val="45000"/>
              <a:buFont typeface="Wingdings" charset="2"/>
              <a:buChar char=""/>
            </a:pPr>
            <a:r>
              <a:rPr lang="es-ES" sz="1600" b="0" u="none" strike="noStrike">
                <a:solidFill>
                  <a:srgbClr val="000000"/>
                </a:solidFill>
                <a:effectLst/>
                <a:uFillTx/>
                <a:latin typeface="Arial"/>
              </a:rPr>
              <a:t>Seventh Outline Level</a:t>
            </a:r>
            <a:endParaRPr lang="es-ES" sz="1600" b="0" u="none" strike="noStrike">
              <a:solidFill>
                <a:srgbClr val="000000"/>
              </a:solidFill>
              <a:effectLst/>
              <a:uFillTx/>
              <a:latin typeface="Arial"/>
            </a:endParaRPr>
          </a:p>
        </p:txBody>
      </p:sp>
      <p:sp>
        <p:nvSpPr>
          <p:cNvPr id="17" name="PlaceHolder 4"/>
          <p:cNvSpPr>
            <a:spLocks noGrp="1"/>
          </p:cNvSpPr>
          <p:nvPr>
            <p:ph type="sldNum" idx="6"/>
          </p:nvPr>
        </p:nvSpPr>
        <p:spPr>
          <a:xfrm>
            <a:off x="7004880" y="9693720"/>
            <a:ext cx="453240" cy="817920"/>
          </a:xfrm>
          <a:prstGeom prst="rect">
            <a:avLst/>
          </a:prstGeom>
          <a:noFill/>
          <a:ln w="0">
            <a:noFill/>
          </a:ln>
        </p:spPr>
        <p:txBody>
          <a:bodyPr lIns="102600" tIns="102600" rIns="102600" bIns="102600" anchor="ctr">
            <a:noAutofit/>
          </a:bodyPr>
          <a:lstStyle>
            <a:lvl1pPr indent="0" algn="r">
              <a:lnSpc>
                <a:spcPct val="100000"/>
              </a:lnSpc>
              <a:buNone/>
              <a:tabLst>
                <a:tab pos="0" algn="l"/>
              </a:tabLst>
              <a:defRPr lang="it" sz="1100" b="0" u="none" strike="noStrike">
                <a:solidFill>
                  <a:schemeClr val="dk2"/>
                </a:solidFill>
                <a:effectLst/>
                <a:uFillTx/>
                <a:latin typeface="Arial"/>
                <a:ea typeface="Arial"/>
              </a:defRPr>
            </a:lvl1pPr>
          </a:lstStyle>
          <a:p>
            <a:pPr indent="0" algn="r">
              <a:lnSpc>
                <a:spcPct val="100000"/>
              </a:lnSpc>
              <a:buNone/>
              <a:tabLst>
                <a:tab pos="0" algn="l"/>
              </a:tabLst>
            </a:pPr>
            <a:fld id="{35DFD6BB-B86C-437F-9C01-F9A4ACF83811}" type="slidenum">
              <a:rPr lang="it" sz="1100" b="0" u="none" strike="noStrike">
                <a:solidFill>
                  <a:schemeClr val="dk2"/>
                </a:solidFill>
                <a:effectLst/>
                <a:uFillTx/>
                <a:latin typeface="Arial"/>
                <a:ea typeface="Arial"/>
              </a:rPr>
              <a:t>&lt;number&gt;</a:t>
            </a:fld>
            <a:endParaRPr lang="es-ES" sz="1100" b="0" u="none" strike="noStrik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_ONLY">
    <p:bg>
      <p:bgPr>
        <a:solidFill>
          <a:schemeClr val="lt1"/>
        </a:solidFill>
      </p:bgPr>
    </p:bg>
    <p:spTree>
      <p:nvGrpSpPr>
        <p:cNvPr id="1" name=""/>
        <p:cNvGrpSpPr/>
        <p:nvPr/>
      </p:nvGrpSpPr>
      <p:grpSpPr>
        <a:xfrm>
          <a:off x="0" y="0"/>
          <a:ext cx="0" cy="0"/>
          <a:chOff x="0" y="0"/>
          <a:chExt cx="0" cy="0"/>
        </a:xfrm>
      </p:grpSpPr>
      <p:sp>
        <p:nvSpPr>
          <p:cNvPr id="18" name="PlaceHolder 1"/>
          <p:cNvSpPr>
            <a:spLocks noGrp="1"/>
          </p:cNvSpPr>
          <p:nvPr>
            <p:ph type="title"/>
          </p:nvPr>
        </p:nvSpPr>
        <p:spPr>
          <a:xfrm>
            <a:off x="257760" y="925200"/>
            <a:ext cx="7044120" cy="1190520"/>
          </a:xfrm>
          <a:prstGeom prst="rect">
            <a:avLst/>
          </a:prstGeom>
          <a:noFill/>
          <a:ln w="0">
            <a:noFill/>
          </a:ln>
        </p:spPr>
        <p:txBody>
          <a:bodyPr lIns="102600" tIns="102600" rIns="102600" bIns="102600" anchor="t">
            <a:noAutofit/>
          </a:bodyPr>
          <a:lstStyle>
            <a:lvl1pPr indent="0" algn="l">
              <a:buNone/>
              <a:defRPr lang="es-ES" sz="3100" b="0" u="none" strike="noStrike">
                <a:solidFill>
                  <a:srgbClr val="000000"/>
                </a:solidFill>
                <a:effectLst/>
                <a:uFillTx/>
                <a:latin typeface="Arial"/>
              </a:defRPr>
            </a:lvl1pPr>
          </a:lstStyle>
          <a:p>
            <a:pPr indent="0" algn="l">
              <a:buNone/>
            </a:pPr>
            <a:r>
              <a:rPr lang="es-ES" sz="3100" b="0" u="none" strike="noStrike">
                <a:solidFill>
                  <a:srgbClr val="000000"/>
                </a:solidFill>
                <a:effectLst/>
                <a:uFillTx/>
                <a:latin typeface="Arial"/>
              </a:rPr>
              <a:t>Click to edit the title text format</a:t>
            </a:r>
            <a:endParaRPr lang="es-ES" sz="3100" b="0" u="none" strike="noStrike">
              <a:solidFill>
                <a:srgbClr val="000000"/>
              </a:solidFill>
              <a:effectLst/>
              <a:uFillTx/>
              <a:latin typeface="Arial"/>
            </a:endParaRPr>
          </a:p>
        </p:txBody>
      </p:sp>
      <p:sp>
        <p:nvSpPr>
          <p:cNvPr id="19" name="PlaceHolder 2"/>
          <p:cNvSpPr>
            <a:spLocks noGrp="1"/>
          </p:cNvSpPr>
          <p:nvPr>
            <p:ph type="sldNum" idx="7"/>
          </p:nvPr>
        </p:nvSpPr>
        <p:spPr>
          <a:xfrm>
            <a:off x="7004880" y="9693720"/>
            <a:ext cx="453240" cy="817920"/>
          </a:xfrm>
          <a:prstGeom prst="rect">
            <a:avLst/>
          </a:prstGeom>
          <a:noFill/>
          <a:ln w="0">
            <a:noFill/>
          </a:ln>
        </p:spPr>
        <p:txBody>
          <a:bodyPr lIns="102600" tIns="102600" rIns="102600" bIns="102600" anchor="ctr">
            <a:noAutofit/>
          </a:bodyPr>
          <a:lstStyle>
            <a:lvl1pPr indent="0" algn="r">
              <a:lnSpc>
                <a:spcPct val="100000"/>
              </a:lnSpc>
              <a:buNone/>
              <a:tabLst>
                <a:tab pos="0" algn="l"/>
              </a:tabLst>
              <a:defRPr lang="it" sz="1100" b="0" u="none" strike="noStrike">
                <a:solidFill>
                  <a:schemeClr val="dk2"/>
                </a:solidFill>
                <a:effectLst/>
                <a:uFillTx/>
                <a:latin typeface="Arial"/>
                <a:ea typeface="Arial"/>
              </a:defRPr>
            </a:lvl1pPr>
          </a:lstStyle>
          <a:p>
            <a:pPr indent="0" algn="r">
              <a:lnSpc>
                <a:spcPct val="100000"/>
              </a:lnSpc>
              <a:buNone/>
              <a:tabLst>
                <a:tab pos="0" algn="l"/>
              </a:tabLst>
            </a:pPr>
            <a:fld id="{4A9C01F9-4588-4E10-B4CB-16E370A3FE8E}" type="slidenum">
              <a:rPr lang="it" sz="1100" b="0" u="none" strike="noStrike">
                <a:solidFill>
                  <a:schemeClr val="dk2"/>
                </a:solidFill>
                <a:effectLst/>
                <a:uFillTx/>
                <a:latin typeface="Arial"/>
                <a:ea typeface="Arial"/>
              </a:rPr>
              <a:t>&lt;number&gt;</a:t>
            </a:fld>
            <a:endParaRPr lang="es-ES" sz="1100" b="0" u="none" strike="noStrik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ONE_COLUMN_TEXT">
    <p:bg>
      <p:bgPr>
        <a:solidFill>
          <a:schemeClr val="lt1"/>
        </a:solidFill>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257760" y="1154880"/>
            <a:ext cx="2321280" cy="1570680"/>
          </a:xfrm>
          <a:prstGeom prst="rect">
            <a:avLst/>
          </a:prstGeom>
          <a:noFill/>
          <a:ln w="0">
            <a:noFill/>
          </a:ln>
        </p:spPr>
        <p:txBody>
          <a:bodyPr lIns="102600" tIns="102600" rIns="102600" bIns="102600" anchor="b">
            <a:noAutofit/>
          </a:bodyPr>
          <a:lstStyle>
            <a:lvl1pPr indent="0" algn="l">
              <a:buNone/>
              <a:defRPr lang="es-ES" sz="2700" b="0" u="none" strike="noStrike">
                <a:solidFill>
                  <a:srgbClr val="000000"/>
                </a:solidFill>
                <a:effectLst/>
                <a:uFillTx/>
                <a:latin typeface="Arial"/>
              </a:defRPr>
            </a:lvl1pPr>
          </a:lstStyle>
          <a:p>
            <a:pPr indent="0" algn="l">
              <a:buNone/>
            </a:pPr>
            <a:r>
              <a:rPr lang="es-ES" sz="2700" b="0" u="none" strike="noStrike">
                <a:solidFill>
                  <a:srgbClr val="000000"/>
                </a:solidFill>
                <a:effectLst/>
                <a:uFillTx/>
                <a:latin typeface="Arial"/>
              </a:rPr>
              <a:t>Click to edit the title text format</a:t>
            </a:r>
            <a:endParaRPr lang="es-ES" sz="2700" b="0" u="none" strike="noStrike">
              <a:solidFill>
                <a:srgbClr val="000000"/>
              </a:solidFill>
              <a:effectLst/>
              <a:uFillTx/>
              <a:latin typeface="Arial"/>
            </a:endParaRPr>
          </a:p>
        </p:txBody>
      </p:sp>
      <p:sp>
        <p:nvSpPr>
          <p:cNvPr id="21" name="PlaceHolder 2"/>
          <p:cNvSpPr>
            <a:spLocks noGrp="1"/>
          </p:cNvSpPr>
          <p:nvPr>
            <p:ph type="body"/>
          </p:nvPr>
        </p:nvSpPr>
        <p:spPr>
          <a:xfrm>
            <a:off x="257760" y="2888640"/>
            <a:ext cx="2321280" cy="6608520"/>
          </a:xfrm>
          <a:prstGeom prst="rect">
            <a:avLst/>
          </a:prstGeom>
          <a:noFill/>
          <a:ln w="0">
            <a:noFill/>
          </a:ln>
        </p:spPr>
        <p:txBody>
          <a:bodyPr lIns="102600" tIns="102600" rIns="102600" bIns="102600" anchor="t">
            <a:noAutofit/>
          </a:bodyPr>
          <a:lstStyle>
            <a:lvl1pPr algn="l">
              <a:spcBef>
                <a:spcPts val="1417"/>
              </a:spcBef>
              <a:buClr>
                <a:srgbClr val="000000"/>
              </a:buClr>
              <a:buSzPct val="45000"/>
              <a:buFont typeface="Wingdings" charset="2"/>
              <a:buChar char=""/>
              <a:defRPr lang="es-ES" sz="13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s-ES" sz="13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s-ES" sz="13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s-ES" sz="13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s-ES" sz="13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s-ES" sz="13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s-ES" sz="1300" b="0" u="none" strike="noStrike">
                <a:solidFill>
                  <a:srgbClr val="000000"/>
                </a:solidFill>
                <a:effectLst/>
                <a:uFillTx/>
                <a:latin typeface="Arial"/>
              </a:defRPr>
            </a:lvl7pPr>
          </a:lstStyle>
          <a:p>
            <a:pPr marL="457200" indent="-311040" algn="l">
              <a:spcBef>
                <a:spcPts val="1417"/>
              </a:spcBef>
              <a:buClr>
                <a:srgbClr val="000000"/>
              </a:buClr>
              <a:buSzPct val="45000"/>
              <a:buFont typeface="Wingdings" charset="2"/>
              <a:buChar char=""/>
            </a:pPr>
            <a:r>
              <a:rPr lang="es-ES" sz="1300" b="0" u="none" strike="noStrike">
                <a:solidFill>
                  <a:srgbClr val="000000"/>
                </a:solidFill>
                <a:effectLst/>
                <a:uFillTx/>
                <a:latin typeface="Arial"/>
              </a:rPr>
              <a:t>Click to edit the outline text format</a:t>
            </a:r>
            <a:endParaRPr lang="es-ES" sz="1300" b="0" u="none" strike="noStrike">
              <a:solidFill>
                <a:srgbClr val="000000"/>
              </a:solidFill>
              <a:effectLst/>
              <a:uFillTx/>
              <a:latin typeface="Arial"/>
            </a:endParaRPr>
          </a:p>
          <a:p>
            <a:pPr marL="914400" lvl="1" indent="-311040" algn="l">
              <a:spcBef>
                <a:spcPts val="1134"/>
              </a:spcBef>
              <a:buClr>
                <a:srgbClr val="000000"/>
              </a:buClr>
              <a:buSzPct val="75000"/>
              <a:buFont typeface="Symbol" charset="2"/>
              <a:buChar char=""/>
            </a:pPr>
            <a:r>
              <a:rPr lang="es-ES" sz="1300" b="0" u="none" strike="noStrike">
                <a:solidFill>
                  <a:srgbClr val="000000"/>
                </a:solidFill>
                <a:effectLst/>
                <a:uFillTx/>
                <a:latin typeface="Arial"/>
              </a:rPr>
              <a:t>Second Outline Level</a:t>
            </a:r>
            <a:endParaRPr lang="es-ES" sz="1300" b="0" u="none" strike="noStrike">
              <a:solidFill>
                <a:srgbClr val="000000"/>
              </a:solidFill>
              <a:effectLst/>
              <a:uFillTx/>
              <a:latin typeface="Arial"/>
            </a:endParaRPr>
          </a:p>
          <a:p>
            <a:pPr marL="1371600" lvl="2" indent="-311040" algn="l">
              <a:spcBef>
                <a:spcPts val="850"/>
              </a:spcBef>
              <a:buClr>
                <a:srgbClr val="000000"/>
              </a:buClr>
              <a:buSzPct val="45000"/>
              <a:buFont typeface="Wingdings" charset="2"/>
              <a:buChar char=""/>
            </a:pPr>
            <a:r>
              <a:rPr lang="es-ES" sz="1300" b="0" u="none" strike="noStrike">
                <a:solidFill>
                  <a:srgbClr val="000000"/>
                </a:solidFill>
                <a:effectLst/>
                <a:uFillTx/>
                <a:latin typeface="Arial"/>
              </a:rPr>
              <a:t>Third Outline Level</a:t>
            </a:r>
            <a:endParaRPr lang="es-ES" sz="1300" b="0" u="none" strike="noStrike">
              <a:solidFill>
                <a:srgbClr val="000000"/>
              </a:solidFill>
              <a:effectLst/>
              <a:uFillTx/>
              <a:latin typeface="Arial"/>
            </a:endParaRPr>
          </a:p>
          <a:p>
            <a:pPr marL="1828800" lvl="3" indent="-311040" algn="l">
              <a:spcBef>
                <a:spcPts val="567"/>
              </a:spcBef>
              <a:buClr>
                <a:srgbClr val="000000"/>
              </a:buClr>
              <a:buSzPct val="75000"/>
              <a:buFont typeface="Symbol" charset="2"/>
              <a:buChar char=""/>
            </a:pPr>
            <a:r>
              <a:rPr lang="es-ES" sz="1300" b="0" u="none" strike="noStrike">
                <a:solidFill>
                  <a:srgbClr val="000000"/>
                </a:solidFill>
                <a:effectLst/>
                <a:uFillTx/>
                <a:latin typeface="Arial"/>
              </a:rPr>
              <a:t>Fourth Outline Level</a:t>
            </a:r>
            <a:endParaRPr lang="es-ES" sz="1300" b="0" u="none" strike="noStrike">
              <a:solidFill>
                <a:srgbClr val="000000"/>
              </a:solidFill>
              <a:effectLst/>
              <a:uFillTx/>
              <a:latin typeface="Arial"/>
            </a:endParaRPr>
          </a:p>
          <a:p>
            <a:pPr marL="2286000" lvl="4" indent="-311040" algn="l">
              <a:spcBef>
                <a:spcPts val="283"/>
              </a:spcBef>
              <a:buClr>
                <a:srgbClr val="000000"/>
              </a:buClr>
              <a:buSzPct val="45000"/>
              <a:buFont typeface="Wingdings" charset="2"/>
              <a:buChar char=""/>
            </a:pPr>
            <a:r>
              <a:rPr lang="es-ES" sz="1300" b="0" u="none" strike="noStrike">
                <a:solidFill>
                  <a:srgbClr val="000000"/>
                </a:solidFill>
                <a:effectLst/>
                <a:uFillTx/>
                <a:latin typeface="Arial"/>
              </a:rPr>
              <a:t>Fifth Outline Level</a:t>
            </a:r>
            <a:endParaRPr lang="es-ES" sz="1300" b="0" u="none" strike="noStrike">
              <a:solidFill>
                <a:srgbClr val="000000"/>
              </a:solidFill>
              <a:effectLst/>
              <a:uFillTx/>
              <a:latin typeface="Arial"/>
            </a:endParaRPr>
          </a:p>
          <a:p>
            <a:pPr marL="2743200" lvl="5" indent="-311040" algn="l">
              <a:spcBef>
                <a:spcPts val="283"/>
              </a:spcBef>
              <a:buClr>
                <a:srgbClr val="000000"/>
              </a:buClr>
              <a:buSzPct val="45000"/>
              <a:buFont typeface="Wingdings" charset="2"/>
              <a:buChar char=""/>
            </a:pPr>
            <a:r>
              <a:rPr lang="es-ES" sz="1300" b="0" u="none" strike="noStrike">
                <a:solidFill>
                  <a:srgbClr val="000000"/>
                </a:solidFill>
                <a:effectLst/>
                <a:uFillTx/>
                <a:latin typeface="Arial"/>
              </a:rPr>
              <a:t>Sixth Outline Level</a:t>
            </a:r>
            <a:endParaRPr lang="es-ES" sz="1300" b="0" u="none" strike="noStrike">
              <a:solidFill>
                <a:srgbClr val="000000"/>
              </a:solidFill>
              <a:effectLst/>
              <a:uFillTx/>
              <a:latin typeface="Arial"/>
            </a:endParaRPr>
          </a:p>
          <a:p>
            <a:pPr marL="3200400" lvl="6" indent="-311040" algn="l">
              <a:spcBef>
                <a:spcPts val="283"/>
              </a:spcBef>
              <a:buClr>
                <a:srgbClr val="000000"/>
              </a:buClr>
              <a:buSzPct val="45000"/>
              <a:buFont typeface="Wingdings" charset="2"/>
              <a:buChar char=""/>
            </a:pPr>
            <a:r>
              <a:rPr lang="es-ES" sz="1300" b="0" u="none" strike="noStrike">
                <a:solidFill>
                  <a:srgbClr val="000000"/>
                </a:solidFill>
                <a:effectLst/>
                <a:uFillTx/>
                <a:latin typeface="Arial"/>
              </a:rPr>
              <a:t>Seventh Outline Level</a:t>
            </a:r>
            <a:endParaRPr lang="es-ES" sz="1300" b="0" u="none" strike="noStrike">
              <a:solidFill>
                <a:srgbClr val="000000"/>
              </a:solidFill>
              <a:effectLst/>
              <a:uFillTx/>
              <a:latin typeface="Arial"/>
            </a:endParaRPr>
          </a:p>
        </p:txBody>
      </p:sp>
      <p:sp>
        <p:nvSpPr>
          <p:cNvPr id="22" name="PlaceHolder 3"/>
          <p:cNvSpPr>
            <a:spLocks noGrp="1"/>
          </p:cNvSpPr>
          <p:nvPr>
            <p:ph type="sldNum" idx="8"/>
          </p:nvPr>
        </p:nvSpPr>
        <p:spPr>
          <a:xfrm>
            <a:off x="7004880" y="9693720"/>
            <a:ext cx="453240" cy="817920"/>
          </a:xfrm>
          <a:prstGeom prst="rect">
            <a:avLst/>
          </a:prstGeom>
          <a:noFill/>
          <a:ln w="0">
            <a:noFill/>
          </a:ln>
        </p:spPr>
        <p:txBody>
          <a:bodyPr lIns="102600" tIns="102600" rIns="102600" bIns="102600" anchor="ctr">
            <a:noAutofit/>
          </a:bodyPr>
          <a:lstStyle>
            <a:lvl1pPr indent="0" algn="r">
              <a:lnSpc>
                <a:spcPct val="100000"/>
              </a:lnSpc>
              <a:buNone/>
              <a:tabLst>
                <a:tab pos="0" algn="l"/>
              </a:tabLst>
              <a:defRPr lang="it" sz="1100" b="0" u="none" strike="noStrike">
                <a:solidFill>
                  <a:schemeClr val="dk2"/>
                </a:solidFill>
                <a:effectLst/>
                <a:uFillTx/>
                <a:latin typeface="Arial"/>
                <a:ea typeface="Arial"/>
              </a:defRPr>
            </a:lvl1pPr>
          </a:lstStyle>
          <a:p>
            <a:pPr indent="0" algn="r">
              <a:lnSpc>
                <a:spcPct val="100000"/>
              </a:lnSpc>
              <a:buNone/>
              <a:tabLst>
                <a:tab pos="0" algn="l"/>
              </a:tabLst>
            </a:pPr>
            <a:fld id="{45C5B625-D8BB-43F5-9AC9-40D1A03D0C3B}" type="slidenum">
              <a:rPr lang="it" sz="1100" b="0" u="none" strike="noStrike">
                <a:solidFill>
                  <a:schemeClr val="dk2"/>
                </a:solidFill>
                <a:effectLst/>
                <a:uFillTx/>
                <a:latin typeface="Arial"/>
                <a:ea typeface="Arial"/>
              </a:rPr>
              <a:t>&lt;number&gt;</a:t>
            </a:fld>
            <a:endParaRPr lang="es-ES" sz="1100" b="0" u="none" strike="noStrik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AIN_POINT">
    <p:bg>
      <p:bgPr>
        <a:solidFill>
          <a:schemeClr val="lt1"/>
        </a:solid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405360" y="935640"/>
            <a:ext cx="5264640" cy="8503560"/>
          </a:xfrm>
          <a:prstGeom prst="rect">
            <a:avLst/>
          </a:prstGeom>
          <a:noFill/>
          <a:ln w="0">
            <a:noFill/>
          </a:ln>
        </p:spPr>
        <p:txBody>
          <a:bodyPr lIns="102600" tIns="102600" rIns="102600" bIns="102600" anchor="ctr">
            <a:noAutofit/>
          </a:bodyPr>
          <a:lstStyle>
            <a:lvl1pPr indent="0" algn="l">
              <a:buNone/>
              <a:defRPr lang="es-ES" sz="5400" b="0" u="none" strike="noStrike">
                <a:solidFill>
                  <a:srgbClr val="000000"/>
                </a:solidFill>
                <a:effectLst/>
                <a:uFillTx/>
                <a:latin typeface="Arial"/>
              </a:defRPr>
            </a:lvl1pPr>
          </a:lstStyle>
          <a:p>
            <a:pPr indent="0" algn="l">
              <a:buNone/>
            </a:pPr>
            <a:r>
              <a:rPr lang="es-ES" sz="5400" b="0" u="none" strike="noStrike">
                <a:solidFill>
                  <a:srgbClr val="000000"/>
                </a:solidFill>
                <a:effectLst/>
                <a:uFillTx/>
                <a:latin typeface="Arial"/>
              </a:rPr>
              <a:t>Click to edit the title text format</a:t>
            </a:r>
            <a:endParaRPr lang="es-ES" sz="5400" b="0" u="none" strike="noStrike">
              <a:solidFill>
                <a:srgbClr val="000000"/>
              </a:solidFill>
              <a:effectLst/>
              <a:uFillTx/>
              <a:latin typeface="Arial"/>
            </a:endParaRPr>
          </a:p>
        </p:txBody>
      </p:sp>
      <p:sp>
        <p:nvSpPr>
          <p:cNvPr id="24" name="PlaceHolder 2"/>
          <p:cNvSpPr>
            <a:spLocks noGrp="1"/>
          </p:cNvSpPr>
          <p:nvPr>
            <p:ph type="sldNum" idx="9"/>
          </p:nvPr>
        </p:nvSpPr>
        <p:spPr>
          <a:xfrm>
            <a:off x="7004880" y="9693720"/>
            <a:ext cx="453240" cy="817920"/>
          </a:xfrm>
          <a:prstGeom prst="rect">
            <a:avLst/>
          </a:prstGeom>
          <a:noFill/>
          <a:ln w="0">
            <a:noFill/>
          </a:ln>
        </p:spPr>
        <p:txBody>
          <a:bodyPr lIns="102600" tIns="102600" rIns="102600" bIns="102600" anchor="ctr">
            <a:noAutofit/>
          </a:bodyPr>
          <a:lstStyle>
            <a:lvl1pPr indent="0" algn="r">
              <a:lnSpc>
                <a:spcPct val="100000"/>
              </a:lnSpc>
              <a:buNone/>
              <a:tabLst>
                <a:tab pos="0" algn="l"/>
              </a:tabLst>
              <a:defRPr lang="it" sz="1100" b="0" u="none" strike="noStrike">
                <a:solidFill>
                  <a:schemeClr val="dk2"/>
                </a:solidFill>
                <a:effectLst/>
                <a:uFillTx/>
                <a:latin typeface="Arial"/>
                <a:ea typeface="Arial"/>
              </a:defRPr>
            </a:lvl1pPr>
          </a:lstStyle>
          <a:p>
            <a:pPr indent="0" algn="r">
              <a:lnSpc>
                <a:spcPct val="100000"/>
              </a:lnSpc>
              <a:buNone/>
              <a:tabLst>
                <a:tab pos="0" algn="l"/>
              </a:tabLst>
            </a:pPr>
            <a:fld id="{626EFA3B-502B-466D-A4FB-24F44E8B1531}" type="slidenum">
              <a:rPr lang="it" sz="1100" b="0" u="none" strike="noStrike">
                <a:solidFill>
                  <a:schemeClr val="dk2"/>
                </a:solidFill>
                <a:effectLst/>
                <a:uFillTx/>
                <a:latin typeface="Arial"/>
                <a:ea typeface="Arial"/>
              </a:rPr>
              <a:t>&lt;number&gt;</a:t>
            </a:fld>
            <a:endParaRPr lang="es-ES" sz="1100" b="0" u="none" strike="noStrik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_TITLE_AND_DESCRIPTION">
    <p:bg>
      <p:bgPr>
        <a:solidFill>
          <a:schemeClr val="lt1"/>
        </a:solidFill>
      </p:bgPr>
    </p:bg>
    <p:spTree>
      <p:nvGrpSpPr>
        <p:cNvPr id="1" name=""/>
        <p:cNvGrpSpPr/>
        <p:nvPr/>
      </p:nvGrpSpPr>
      <p:grpSpPr>
        <a:xfrm>
          <a:off x="0" y="0"/>
          <a:ext cx="0" cy="0"/>
          <a:chOff x="0" y="0"/>
          <a:chExt cx="0" cy="0"/>
        </a:xfrm>
      </p:grpSpPr>
      <p:sp>
        <p:nvSpPr>
          <p:cNvPr id="25" name="Google Shape;36;p9"/>
          <p:cNvSpPr/>
          <p:nvPr/>
        </p:nvSpPr>
        <p:spPr>
          <a:xfrm>
            <a:off x="3780000" y="-360"/>
            <a:ext cx="3779640" cy="10691640"/>
          </a:xfrm>
          <a:prstGeom prst="rect">
            <a:avLst/>
          </a:prstGeom>
          <a:solidFill>
            <a:schemeClr val="lt2"/>
          </a:solidFill>
          <a:ln w="0">
            <a:noFill/>
          </a:ln>
        </p:spPr>
        <p:style>
          <a:lnRef idx="0"/>
          <a:fillRef idx="0"/>
          <a:effectRef idx="0"/>
          <a:fontRef idx="minor"/>
        </p:style>
        <p:txBody>
          <a:bodyPr lIns="102600" tIns="102600" rIns="102600" bIns="102600" anchor="ctr">
            <a:noAutofit/>
          </a:bodyPr>
          <a:p>
            <a:endParaRPr lang="es-ES" sz="1400" b="0" u="none" strike="noStrike">
              <a:solidFill>
                <a:srgbClr val="000000"/>
              </a:solidFill>
              <a:effectLst/>
              <a:uFillTx/>
              <a:latin typeface="Arial"/>
            </a:endParaRPr>
          </a:p>
        </p:txBody>
      </p:sp>
      <p:sp>
        <p:nvSpPr>
          <p:cNvPr id="26" name="PlaceHolder 1"/>
          <p:cNvSpPr>
            <a:spLocks noGrp="1"/>
          </p:cNvSpPr>
          <p:nvPr>
            <p:ph type="title"/>
          </p:nvPr>
        </p:nvSpPr>
        <p:spPr>
          <a:xfrm>
            <a:off x="219600" y="2563560"/>
            <a:ext cx="3344040" cy="3080880"/>
          </a:xfrm>
          <a:prstGeom prst="rect">
            <a:avLst/>
          </a:prstGeom>
          <a:noFill/>
          <a:ln w="0">
            <a:noFill/>
          </a:ln>
        </p:spPr>
        <p:txBody>
          <a:bodyPr lIns="102600" tIns="102600" rIns="102600" bIns="102600" anchor="b">
            <a:noAutofit/>
          </a:bodyPr>
          <a:lstStyle>
            <a:lvl1pPr indent="0" algn="l">
              <a:buNone/>
              <a:defRPr lang="es-ES" sz="4700" b="0" u="none" strike="noStrike">
                <a:solidFill>
                  <a:srgbClr val="000000"/>
                </a:solidFill>
                <a:effectLst/>
                <a:uFillTx/>
                <a:latin typeface="Arial"/>
              </a:defRPr>
            </a:lvl1pPr>
          </a:lstStyle>
          <a:p>
            <a:pPr indent="0" algn="l">
              <a:buNone/>
            </a:pPr>
            <a:r>
              <a:rPr lang="es-ES" sz="4700" b="0" u="none" strike="noStrike">
                <a:solidFill>
                  <a:srgbClr val="000000"/>
                </a:solidFill>
                <a:effectLst/>
                <a:uFillTx/>
                <a:latin typeface="Arial"/>
              </a:rPr>
              <a:t>Click to edit the title text format</a:t>
            </a:r>
            <a:endParaRPr lang="es-ES" sz="4700" b="0" u="none" strike="noStrike">
              <a:solidFill>
                <a:srgbClr val="000000"/>
              </a:solidFill>
              <a:effectLst/>
              <a:uFillTx/>
              <a:latin typeface="Arial"/>
            </a:endParaRPr>
          </a:p>
        </p:txBody>
      </p:sp>
      <p:sp>
        <p:nvSpPr>
          <p:cNvPr id="27" name="PlaceHolder 2"/>
          <p:cNvSpPr>
            <a:spLocks noGrp="1"/>
          </p:cNvSpPr>
          <p:nvPr>
            <p:ph type="body"/>
          </p:nvPr>
        </p:nvSpPr>
        <p:spPr>
          <a:xfrm>
            <a:off x="4083840" y="1505160"/>
            <a:ext cx="3171960" cy="7680960"/>
          </a:xfrm>
          <a:prstGeom prst="rect">
            <a:avLst/>
          </a:prstGeom>
          <a:noFill/>
          <a:ln w="0">
            <a:noFill/>
          </a:ln>
        </p:spPr>
        <p:txBody>
          <a:bodyPr lIns="102600" tIns="102600" rIns="102600" bIns="102600" anchor="ctr">
            <a:noAutofit/>
          </a:bodyPr>
          <a:lstStyle>
            <a:lvl1pPr algn="l">
              <a:spcBef>
                <a:spcPts val="1417"/>
              </a:spcBef>
              <a:buClr>
                <a:srgbClr val="000000"/>
              </a:buClr>
              <a:buSzPct val="45000"/>
              <a:buFont typeface="Wingdings" charset="2"/>
              <a:buChar char=""/>
              <a:defRPr lang="es-ES" sz="20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s-ES" sz="20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s-ES" sz="20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s-ES" sz="20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s-ES" sz="20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s-ES" sz="20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s-ES" sz="2000" b="0" u="none" strike="noStrike">
                <a:solidFill>
                  <a:srgbClr val="000000"/>
                </a:solidFill>
                <a:effectLst/>
                <a:uFillTx/>
                <a:latin typeface="Arial"/>
              </a:defRPr>
            </a:lvl7pPr>
          </a:lstStyle>
          <a:p>
            <a:pPr marL="457200" indent="-355680" algn="l">
              <a:spcBef>
                <a:spcPts val="1417"/>
              </a:spcBef>
              <a:buClr>
                <a:srgbClr val="000000"/>
              </a:buClr>
              <a:buSzPct val="45000"/>
              <a:buFont typeface="Wingdings" charset="2"/>
              <a:buChar char=""/>
            </a:pPr>
            <a:r>
              <a:rPr lang="es-ES" sz="2000" b="0" u="none" strike="noStrike">
                <a:solidFill>
                  <a:srgbClr val="000000"/>
                </a:solidFill>
                <a:effectLst/>
                <a:uFillTx/>
                <a:latin typeface="Arial"/>
              </a:rPr>
              <a:t>Click to edit the outline text format</a:t>
            </a:r>
            <a:endParaRPr lang="es-ES" sz="2000" b="0" u="none" strike="noStrike">
              <a:solidFill>
                <a:srgbClr val="000000"/>
              </a:solidFill>
              <a:effectLst/>
              <a:uFillTx/>
              <a:latin typeface="Arial"/>
            </a:endParaRPr>
          </a:p>
          <a:p>
            <a:pPr marL="914400" lvl="1" indent="-330120" algn="l">
              <a:spcBef>
                <a:spcPts val="1134"/>
              </a:spcBef>
              <a:buClr>
                <a:srgbClr val="000000"/>
              </a:buClr>
              <a:buSzPct val="75000"/>
              <a:buFont typeface="Symbol" charset="2"/>
              <a:buChar char=""/>
            </a:pPr>
            <a:r>
              <a:rPr lang="es-ES" sz="2000" b="0" u="none" strike="noStrike">
                <a:solidFill>
                  <a:srgbClr val="000000"/>
                </a:solidFill>
                <a:effectLst/>
                <a:uFillTx/>
                <a:latin typeface="Arial"/>
              </a:rPr>
              <a:t>Second Outline Level</a:t>
            </a:r>
            <a:endParaRPr lang="es-ES" sz="2000" b="0" u="none" strike="noStrike">
              <a:solidFill>
                <a:srgbClr val="000000"/>
              </a:solidFill>
              <a:effectLst/>
              <a:uFillTx/>
              <a:latin typeface="Arial"/>
            </a:endParaRPr>
          </a:p>
          <a:p>
            <a:pPr marL="1371600" lvl="2" indent="-330120" algn="l">
              <a:spcBef>
                <a:spcPts val="850"/>
              </a:spcBef>
              <a:buClr>
                <a:srgbClr val="000000"/>
              </a:buClr>
              <a:buSzPct val="45000"/>
              <a:buFont typeface="Wingdings" charset="2"/>
              <a:buChar char=""/>
            </a:pPr>
            <a:r>
              <a:rPr lang="es-ES" sz="2000" b="0" u="none" strike="noStrike">
                <a:solidFill>
                  <a:srgbClr val="000000"/>
                </a:solidFill>
                <a:effectLst/>
                <a:uFillTx/>
                <a:latin typeface="Arial"/>
              </a:rPr>
              <a:t>Third Outline Level</a:t>
            </a:r>
            <a:endParaRPr lang="es-ES" sz="2000" b="0" u="none" strike="noStrike">
              <a:solidFill>
                <a:srgbClr val="000000"/>
              </a:solidFill>
              <a:effectLst/>
              <a:uFillTx/>
              <a:latin typeface="Arial"/>
            </a:endParaRPr>
          </a:p>
          <a:p>
            <a:pPr marL="1828800" lvl="3" indent="-330120" algn="l">
              <a:spcBef>
                <a:spcPts val="567"/>
              </a:spcBef>
              <a:buClr>
                <a:srgbClr val="000000"/>
              </a:buClr>
              <a:buSzPct val="75000"/>
              <a:buFont typeface="Symbol" charset="2"/>
              <a:buChar char=""/>
            </a:pPr>
            <a:r>
              <a:rPr lang="es-ES" sz="2000" b="0" u="none" strike="noStrike">
                <a:solidFill>
                  <a:srgbClr val="000000"/>
                </a:solidFill>
                <a:effectLst/>
                <a:uFillTx/>
                <a:latin typeface="Arial"/>
              </a:rPr>
              <a:t>Fourth Outline Level</a:t>
            </a:r>
            <a:endParaRPr lang="es-ES" sz="2000" b="0" u="none" strike="noStrike">
              <a:solidFill>
                <a:srgbClr val="000000"/>
              </a:solidFill>
              <a:effectLst/>
              <a:uFillTx/>
              <a:latin typeface="Arial"/>
            </a:endParaRPr>
          </a:p>
          <a:p>
            <a:pPr marL="2286000" lvl="4" indent="-33012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Fifth Outline Level</a:t>
            </a:r>
            <a:endParaRPr lang="es-ES" sz="2000" b="0" u="none" strike="noStrike">
              <a:solidFill>
                <a:srgbClr val="000000"/>
              </a:solidFill>
              <a:effectLst/>
              <a:uFillTx/>
              <a:latin typeface="Arial"/>
            </a:endParaRPr>
          </a:p>
          <a:p>
            <a:pPr marL="2743200" lvl="5" indent="-33012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Sixth Outline Level</a:t>
            </a:r>
            <a:endParaRPr lang="es-ES" sz="2000" b="0" u="none" strike="noStrike">
              <a:solidFill>
                <a:srgbClr val="000000"/>
              </a:solidFill>
              <a:effectLst/>
              <a:uFillTx/>
              <a:latin typeface="Arial"/>
            </a:endParaRPr>
          </a:p>
          <a:p>
            <a:pPr marL="3200400" lvl="6" indent="-33012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Seventh Outline Level</a:t>
            </a:r>
            <a:endParaRPr lang="es-ES" sz="2000" b="0" u="none" strike="noStrike">
              <a:solidFill>
                <a:srgbClr val="000000"/>
              </a:solidFill>
              <a:effectLst/>
              <a:uFillTx/>
              <a:latin typeface="Arial"/>
            </a:endParaRPr>
          </a:p>
        </p:txBody>
      </p:sp>
      <p:sp>
        <p:nvSpPr>
          <p:cNvPr id="28" name="PlaceHolder 3"/>
          <p:cNvSpPr>
            <a:spLocks noGrp="1"/>
          </p:cNvSpPr>
          <p:nvPr>
            <p:ph type="sldNum" idx="10"/>
          </p:nvPr>
        </p:nvSpPr>
        <p:spPr>
          <a:xfrm>
            <a:off x="7004880" y="9693720"/>
            <a:ext cx="453240" cy="817920"/>
          </a:xfrm>
          <a:prstGeom prst="rect">
            <a:avLst/>
          </a:prstGeom>
          <a:noFill/>
          <a:ln w="0">
            <a:noFill/>
          </a:ln>
        </p:spPr>
        <p:txBody>
          <a:bodyPr lIns="102600" tIns="102600" rIns="102600" bIns="102600" anchor="ctr">
            <a:noAutofit/>
          </a:bodyPr>
          <a:lstStyle>
            <a:lvl1pPr indent="0" algn="r">
              <a:lnSpc>
                <a:spcPct val="100000"/>
              </a:lnSpc>
              <a:buNone/>
              <a:tabLst>
                <a:tab pos="0" algn="l"/>
              </a:tabLst>
              <a:defRPr lang="it" sz="1100" b="0" u="none" strike="noStrike">
                <a:solidFill>
                  <a:schemeClr val="dk2"/>
                </a:solidFill>
                <a:effectLst/>
                <a:uFillTx/>
                <a:latin typeface="Arial"/>
                <a:ea typeface="Arial"/>
              </a:defRPr>
            </a:lvl1pPr>
          </a:lstStyle>
          <a:p>
            <a:pPr indent="0" algn="r">
              <a:lnSpc>
                <a:spcPct val="100000"/>
              </a:lnSpc>
              <a:buNone/>
              <a:tabLst>
                <a:tab pos="0" algn="l"/>
              </a:tabLst>
            </a:pPr>
            <a:fld id="{FBE9A356-0CF5-4BB0-A54C-2D8D2E9EEF7B}" type="slidenum">
              <a:rPr lang="it" sz="1100" b="0" u="none" strike="noStrike">
                <a:solidFill>
                  <a:schemeClr val="dk2"/>
                </a:solidFill>
                <a:effectLst/>
                <a:uFillTx/>
                <a:latin typeface="Arial"/>
                <a:ea typeface="Arial"/>
              </a:rPr>
              <a:t>&lt;number&gt;</a:t>
            </a:fld>
            <a:endParaRPr lang="es-ES" sz="1100" b="0" u="none" strike="noStrik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APTION_ONLY">
    <p:bg>
      <p:bgPr>
        <a:solidFill>
          <a:schemeClr val="lt1"/>
        </a:solidFill>
      </p:bgPr>
    </p:bg>
    <p:spTree>
      <p:nvGrpSpPr>
        <p:cNvPr id="1" name=""/>
        <p:cNvGrpSpPr/>
        <p:nvPr/>
      </p:nvGrpSpPr>
      <p:grpSpPr>
        <a:xfrm>
          <a:off x="0" y="0"/>
          <a:ext cx="0" cy="0"/>
          <a:chOff x="0" y="0"/>
          <a:chExt cx="0" cy="0"/>
        </a:xfrm>
      </p:grpSpPr>
      <p:sp>
        <p:nvSpPr>
          <p:cNvPr id="29" name="PlaceHolder 1"/>
          <p:cNvSpPr>
            <a:spLocks noGrp="1"/>
          </p:cNvSpPr>
          <p:nvPr>
            <p:ph type="body"/>
          </p:nvPr>
        </p:nvSpPr>
        <p:spPr>
          <a:xfrm>
            <a:off x="257760" y="8794440"/>
            <a:ext cx="4959360" cy="1257480"/>
          </a:xfrm>
          <a:prstGeom prst="rect">
            <a:avLst/>
          </a:prstGeom>
          <a:noFill/>
          <a:ln w="0">
            <a:noFill/>
          </a:ln>
        </p:spPr>
        <p:txBody>
          <a:bodyPr lIns="102600" tIns="102600" rIns="102600" bIns="102600" anchor="ctr">
            <a:noAutofit/>
          </a:bodyPr>
          <a:lstStyle>
            <a:lvl1pPr algn="l">
              <a:spcBef>
                <a:spcPts val="1417"/>
              </a:spcBef>
              <a:buClr>
                <a:srgbClr val="000000"/>
              </a:buClr>
              <a:buSzPct val="45000"/>
              <a:buFont typeface="Wingdings" charset="2"/>
              <a:buChar char=""/>
              <a:defRPr lang="es-ES" sz="2000" b="0" u="none" strike="noStrike">
                <a:solidFill>
                  <a:srgbClr val="000000"/>
                </a:solidFill>
                <a:effectLst/>
                <a:uFillTx/>
                <a:latin typeface="Arial"/>
              </a:defRPr>
            </a:lvl1pPr>
            <a:lvl2pPr lvl="1" algn="l">
              <a:spcBef>
                <a:spcPts val="1134"/>
              </a:spcBef>
              <a:buClr>
                <a:srgbClr val="000000"/>
              </a:buClr>
              <a:buSzPct val="75000"/>
              <a:buFont typeface="Symbol" charset="2"/>
              <a:buChar char=""/>
              <a:defRPr lang="es-ES" sz="2000" b="0" u="none" strike="noStrike">
                <a:solidFill>
                  <a:srgbClr val="000000"/>
                </a:solidFill>
                <a:effectLst/>
                <a:uFillTx/>
                <a:latin typeface="Arial"/>
              </a:defRPr>
            </a:lvl2pPr>
            <a:lvl3pPr lvl="2" algn="l">
              <a:spcBef>
                <a:spcPts val="850"/>
              </a:spcBef>
              <a:buClr>
                <a:srgbClr val="000000"/>
              </a:buClr>
              <a:buSzPct val="45000"/>
              <a:buFont typeface="Wingdings" charset="2"/>
              <a:buChar char=""/>
              <a:defRPr lang="es-ES" sz="2000" b="0" u="none" strike="noStrike">
                <a:solidFill>
                  <a:srgbClr val="000000"/>
                </a:solidFill>
                <a:effectLst/>
                <a:uFillTx/>
                <a:latin typeface="Arial"/>
              </a:defRPr>
            </a:lvl3pPr>
            <a:lvl4pPr lvl="3" algn="l">
              <a:spcBef>
                <a:spcPts val="567"/>
              </a:spcBef>
              <a:buClr>
                <a:srgbClr val="000000"/>
              </a:buClr>
              <a:buSzPct val="75000"/>
              <a:buFont typeface="Symbol" charset="2"/>
              <a:buChar char=""/>
              <a:defRPr lang="es-ES" sz="2000" b="0" u="none" strike="noStrike">
                <a:solidFill>
                  <a:srgbClr val="000000"/>
                </a:solidFill>
                <a:effectLst/>
                <a:uFillTx/>
                <a:latin typeface="Arial"/>
              </a:defRPr>
            </a:lvl4pPr>
            <a:lvl5pPr lvl="4" algn="l">
              <a:spcBef>
                <a:spcPts val="283"/>
              </a:spcBef>
              <a:buClr>
                <a:srgbClr val="000000"/>
              </a:buClr>
              <a:buSzPct val="45000"/>
              <a:buFont typeface="Wingdings" charset="2"/>
              <a:buChar char=""/>
              <a:defRPr lang="es-ES" sz="2000" b="0" u="none" strike="noStrike">
                <a:solidFill>
                  <a:srgbClr val="000000"/>
                </a:solidFill>
                <a:effectLst/>
                <a:uFillTx/>
                <a:latin typeface="Arial"/>
              </a:defRPr>
            </a:lvl5pPr>
            <a:lvl6pPr lvl="5" algn="l">
              <a:spcBef>
                <a:spcPts val="283"/>
              </a:spcBef>
              <a:buClr>
                <a:srgbClr val="000000"/>
              </a:buClr>
              <a:buSzPct val="45000"/>
              <a:buFont typeface="Wingdings" charset="2"/>
              <a:buChar char=""/>
              <a:defRPr lang="es-ES" sz="2000" b="0" u="none" strike="noStrike">
                <a:solidFill>
                  <a:srgbClr val="000000"/>
                </a:solidFill>
                <a:effectLst/>
                <a:uFillTx/>
                <a:latin typeface="Arial"/>
              </a:defRPr>
            </a:lvl6pPr>
            <a:lvl7pPr lvl="6" algn="l">
              <a:spcBef>
                <a:spcPts val="283"/>
              </a:spcBef>
              <a:buClr>
                <a:srgbClr val="000000"/>
              </a:buClr>
              <a:buSzPct val="45000"/>
              <a:buFont typeface="Wingdings" charset="2"/>
              <a:buChar char=""/>
              <a:defRPr lang="es-ES" sz="2000" b="0" u="none" strike="noStrike">
                <a:solidFill>
                  <a:srgbClr val="000000"/>
                </a:solidFill>
                <a:effectLst/>
                <a:uFillTx/>
                <a:latin typeface="Arial"/>
              </a:defRPr>
            </a:lvl7pPr>
          </a:lstStyle>
          <a:p>
            <a:pPr marL="457200" indent="-228600" algn="l">
              <a:spcBef>
                <a:spcPts val="1417"/>
              </a:spcBef>
              <a:buClr>
                <a:srgbClr val="000000"/>
              </a:buClr>
              <a:buSzPct val="45000"/>
              <a:buFont typeface="Wingdings" charset="2"/>
              <a:buChar char=""/>
            </a:pPr>
            <a:r>
              <a:rPr lang="es-ES" sz="2000" b="0" u="none" strike="noStrike">
                <a:solidFill>
                  <a:srgbClr val="000000"/>
                </a:solidFill>
                <a:effectLst/>
                <a:uFillTx/>
                <a:latin typeface="Arial"/>
              </a:rPr>
              <a:t>Click to edit the outline text format</a:t>
            </a:r>
            <a:endParaRPr lang="es-ES" sz="2000" b="0" u="none" strike="noStrike">
              <a:solidFill>
                <a:srgbClr val="000000"/>
              </a:solidFill>
              <a:effectLst/>
              <a:uFillTx/>
              <a:latin typeface="Arial"/>
            </a:endParaRPr>
          </a:p>
          <a:p>
            <a:pPr marL="914400" lvl="1" indent="-330120" algn="l">
              <a:spcBef>
                <a:spcPts val="1134"/>
              </a:spcBef>
              <a:buClr>
                <a:srgbClr val="000000"/>
              </a:buClr>
              <a:buSzPct val="75000"/>
              <a:buFont typeface="Symbol" charset="2"/>
              <a:buChar char=""/>
            </a:pPr>
            <a:r>
              <a:rPr lang="es-ES" sz="2000" b="0" u="none" strike="noStrike">
                <a:solidFill>
                  <a:srgbClr val="000000"/>
                </a:solidFill>
                <a:effectLst/>
                <a:uFillTx/>
                <a:latin typeface="Arial"/>
              </a:rPr>
              <a:t>Second Outline Level</a:t>
            </a:r>
            <a:endParaRPr lang="es-ES" sz="2000" b="0" u="none" strike="noStrike">
              <a:solidFill>
                <a:srgbClr val="000000"/>
              </a:solidFill>
              <a:effectLst/>
              <a:uFillTx/>
              <a:latin typeface="Arial"/>
            </a:endParaRPr>
          </a:p>
          <a:p>
            <a:pPr marL="1371600" lvl="2" indent="-330120" algn="l">
              <a:spcBef>
                <a:spcPts val="850"/>
              </a:spcBef>
              <a:buClr>
                <a:srgbClr val="000000"/>
              </a:buClr>
              <a:buSzPct val="45000"/>
              <a:buFont typeface="Wingdings" charset="2"/>
              <a:buChar char=""/>
            </a:pPr>
            <a:r>
              <a:rPr lang="es-ES" sz="2000" b="0" u="none" strike="noStrike">
                <a:solidFill>
                  <a:srgbClr val="000000"/>
                </a:solidFill>
                <a:effectLst/>
                <a:uFillTx/>
                <a:latin typeface="Arial"/>
              </a:rPr>
              <a:t>Third Outline Level</a:t>
            </a:r>
            <a:endParaRPr lang="es-ES" sz="2000" b="0" u="none" strike="noStrike">
              <a:solidFill>
                <a:srgbClr val="000000"/>
              </a:solidFill>
              <a:effectLst/>
              <a:uFillTx/>
              <a:latin typeface="Arial"/>
            </a:endParaRPr>
          </a:p>
          <a:p>
            <a:pPr marL="1828800" lvl="3" indent="-330120" algn="l">
              <a:spcBef>
                <a:spcPts val="567"/>
              </a:spcBef>
              <a:buClr>
                <a:srgbClr val="000000"/>
              </a:buClr>
              <a:buSzPct val="75000"/>
              <a:buFont typeface="Symbol" charset="2"/>
              <a:buChar char=""/>
            </a:pPr>
            <a:r>
              <a:rPr lang="es-ES" sz="2000" b="0" u="none" strike="noStrike">
                <a:solidFill>
                  <a:srgbClr val="000000"/>
                </a:solidFill>
                <a:effectLst/>
                <a:uFillTx/>
                <a:latin typeface="Arial"/>
              </a:rPr>
              <a:t>Fourth Outline Level</a:t>
            </a:r>
            <a:endParaRPr lang="es-ES" sz="2000" b="0" u="none" strike="noStrike">
              <a:solidFill>
                <a:srgbClr val="000000"/>
              </a:solidFill>
              <a:effectLst/>
              <a:uFillTx/>
              <a:latin typeface="Arial"/>
            </a:endParaRPr>
          </a:p>
          <a:p>
            <a:pPr marL="2286000" lvl="4" indent="-33012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Fifth Outline Level</a:t>
            </a:r>
            <a:endParaRPr lang="es-ES" sz="2000" b="0" u="none" strike="noStrike">
              <a:solidFill>
                <a:srgbClr val="000000"/>
              </a:solidFill>
              <a:effectLst/>
              <a:uFillTx/>
              <a:latin typeface="Arial"/>
            </a:endParaRPr>
          </a:p>
          <a:p>
            <a:pPr marL="2743200" lvl="5" indent="-33012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Sixth Outline Level</a:t>
            </a:r>
            <a:endParaRPr lang="es-ES" sz="2000" b="0" u="none" strike="noStrike">
              <a:solidFill>
                <a:srgbClr val="000000"/>
              </a:solidFill>
              <a:effectLst/>
              <a:uFillTx/>
              <a:latin typeface="Arial"/>
            </a:endParaRPr>
          </a:p>
          <a:p>
            <a:pPr marL="3200400" lvl="6" indent="-330120" algn="l">
              <a:spcBef>
                <a:spcPts val="283"/>
              </a:spcBef>
              <a:buClr>
                <a:srgbClr val="000000"/>
              </a:buClr>
              <a:buSzPct val="45000"/>
              <a:buFont typeface="Wingdings" charset="2"/>
              <a:buChar char=""/>
            </a:pPr>
            <a:r>
              <a:rPr lang="es-ES" sz="2000" b="0" u="none" strike="noStrike">
                <a:solidFill>
                  <a:srgbClr val="000000"/>
                </a:solidFill>
                <a:effectLst/>
                <a:uFillTx/>
                <a:latin typeface="Arial"/>
              </a:rPr>
              <a:t>Seventh Outline Level</a:t>
            </a:r>
            <a:endParaRPr lang="es-ES" sz="2000" b="0" u="none" strike="noStrike">
              <a:solidFill>
                <a:srgbClr val="000000"/>
              </a:solidFill>
              <a:effectLst/>
              <a:uFillTx/>
              <a:latin typeface="Arial"/>
            </a:endParaRPr>
          </a:p>
        </p:txBody>
      </p:sp>
      <p:sp>
        <p:nvSpPr>
          <p:cNvPr id="30" name="PlaceHolder 2"/>
          <p:cNvSpPr>
            <a:spLocks noGrp="1"/>
          </p:cNvSpPr>
          <p:nvPr>
            <p:ph type="sldNum" idx="11"/>
          </p:nvPr>
        </p:nvSpPr>
        <p:spPr>
          <a:xfrm>
            <a:off x="7004880" y="9693720"/>
            <a:ext cx="453240" cy="817920"/>
          </a:xfrm>
          <a:prstGeom prst="rect">
            <a:avLst/>
          </a:prstGeom>
          <a:noFill/>
          <a:ln w="0">
            <a:noFill/>
          </a:ln>
        </p:spPr>
        <p:txBody>
          <a:bodyPr lIns="102600" tIns="102600" rIns="102600" bIns="102600" anchor="ctr">
            <a:noAutofit/>
          </a:bodyPr>
          <a:lstStyle>
            <a:lvl1pPr indent="0" algn="r">
              <a:lnSpc>
                <a:spcPct val="100000"/>
              </a:lnSpc>
              <a:buNone/>
              <a:tabLst>
                <a:tab pos="0" algn="l"/>
              </a:tabLst>
              <a:defRPr lang="it" sz="1100" b="0" u="none" strike="noStrike">
                <a:solidFill>
                  <a:schemeClr val="dk2"/>
                </a:solidFill>
                <a:effectLst/>
                <a:uFillTx/>
                <a:latin typeface="Arial"/>
                <a:ea typeface="Arial"/>
              </a:defRPr>
            </a:lvl1pPr>
          </a:lstStyle>
          <a:p>
            <a:pPr indent="0" algn="r">
              <a:lnSpc>
                <a:spcPct val="100000"/>
              </a:lnSpc>
              <a:buNone/>
              <a:tabLst>
                <a:tab pos="0" algn="l"/>
              </a:tabLst>
            </a:pPr>
            <a:fld id="{24C716B0-CC15-4C77-ACF9-191A2AB17C3C}" type="slidenum">
              <a:rPr lang="it" sz="1100" b="0" u="none" strike="noStrike">
                <a:solidFill>
                  <a:schemeClr val="dk2"/>
                </a:solidFill>
                <a:effectLst/>
                <a:uFillTx/>
                <a:latin typeface="Arial"/>
                <a:ea typeface="Arial"/>
              </a:rPr>
              <a:t>&lt;number&gt;</a:t>
            </a:fld>
            <a:endParaRPr lang="es-ES" sz="1100" b="0" u="none" strike="noStrik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3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31" name="Google Shape;54;p13"/>
          <p:cNvSpPr/>
          <p:nvPr/>
        </p:nvSpPr>
        <p:spPr>
          <a:xfrm>
            <a:off x="432000" y="4575960"/>
            <a:ext cx="6338880" cy="153972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4800" b="1" u="none" strike="noStrike">
                <a:solidFill>
                  <a:srgbClr val="FFFFFF"/>
                </a:solidFill>
                <a:effectLst/>
                <a:uFillTx/>
                <a:latin typeface="Arial"/>
                <a:ea typeface="Arial"/>
              </a:rPr>
              <a:t>CHIAMATA </a:t>
            </a:r>
            <a:endParaRPr lang="es-ES" sz="4800" b="0" u="none" strike="noStrike">
              <a:solidFill>
                <a:srgbClr val="FFFFFF"/>
              </a:solidFill>
              <a:effectLst/>
              <a:uFillTx/>
              <a:latin typeface="Arial"/>
            </a:endParaRPr>
          </a:p>
          <a:p>
            <a:pPr algn="ctr">
              <a:lnSpc>
                <a:spcPct val="100000"/>
              </a:lnSpc>
              <a:tabLst>
                <a:tab pos="0" algn="l"/>
              </a:tabLst>
            </a:pPr>
            <a:r>
              <a:rPr lang="it" sz="4800" b="1" u="none" strike="noStrike">
                <a:solidFill>
                  <a:srgbClr val="FFFFFF"/>
                </a:solidFill>
                <a:effectLst/>
                <a:uFillTx/>
                <a:latin typeface="Arial"/>
                <a:ea typeface="Arial"/>
              </a:rPr>
              <a:t>STRATEGICA</a:t>
            </a:r>
            <a:endParaRPr lang="es-ES" sz="4800" b="0" u="none" strike="noStrike">
              <a:solidFill>
                <a:srgbClr val="FFFFFF"/>
              </a:solidFill>
              <a:effectLst/>
              <a:uFillTx/>
              <a:latin typeface="Arial"/>
            </a:endParaRPr>
          </a:p>
        </p:txBody>
      </p:sp>
      <p:pic>
        <p:nvPicPr>
          <p:cNvPr id="32" name="Google Shape;55;p13"/>
          <p:cNvPicPr/>
          <p:nvPr/>
        </p:nvPicPr>
        <p:blipFill>
          <a:blip r:embed="rId2"/>
          <a:stretch/>
        </p:blipFill>
        <p:spPr>
          <a:xfrm>
            <a:off x="2503080" y="531360"/>
            <a:ext cx="2196720" cy="476280"/>
          </a:xfrm>
          <a:prstGeom prst="rect">
            <a:avLst/>
          </a:prstGeom>
          <a:noFill/>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9EAD3"/>
        </a:solidFill>
      </p:bgPr>
    </p:bg>
    <p:spTree>
      <p:nvGrpSpPr>
        <p:cNvPr id="1" name=""/>
        <p:cNvGrpSpPr/>
        <p:nvPr/>
      </p:nvGrpSpPr>
      <p:grpSpPr>
        <a:xfrm>
          <a:off x="0" y="0"/>
          <a:ext cx="0" cy="0"/>
          <a:chOff x="0" y="0"/>
          <a:chExt cx="0" cy="0"/>
        </a:xfrm>
      </p:grpSpPr>
      <p:sp>
        <p:nvSpPr>
          <p:cNvPr id="33" name="PlaceHolder 1"/>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1 - Acquisizione della posizione dominante</a:t>
            </a:r>
            <a:endParaRPr lang="es-ES" sz="2400" b="0" u="none" strike="noStrike">
              <a:solidFill>
                <a:srgbClr val="000000"/>
              </a:solidFill>
              <a:effectLst/>
              <a:uFillTx/>
              <a:latin typeface="Arial"/>
            </a:endParaRPr>
          </a:p>
        </p:txBody>
      </p:sp>
      <p:sp>
        <p:nvSpPr>
          <p:cNvPr id="34" name="PlaceHolder 2"/>
          <p:cNvSpPr>
            <a:spLocks noGrp="1"/>
          </p:cNvSpPr>
          <p:nvPr>
            <p:ph/>
          </p:nvPr>
        </p:nvSpPr>
        <p:spPr>
          <a:xfrm>
            <a:off x="257760" y="1521720"/>
            <a:ext cx="7044120" cy="241956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u="none" strike="noStrike">
                <a:solidFill>
                  <a:schemeClr val="dk1"/>
                </a:solidFill>
                <a:effectLst/>
                <a:uFillTx/>
                <a:latin typeface="Arial"/>
                <a:ea typeface="Arial"/>
              </a:rPr>
              <a:t>SALUTI: sezione che serve a far sentire a suo agio il prospect</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Devi essere entusiasta</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Il prospect si aspetta la chiamata (l’avete pianificata)</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“ok?”: tono ragionevole</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r>
              <a:rPr lang="it" sz="1100" b="1" u="none" strike="noStrike">
                <a:solidFill>
                  <a:schemeClr val="dk1"/>
                </a:solidFill>
                <a:effectLst/>
                <a:uFillTx/>
                <a:latin typeface="Arial"/>
                <a:ea typeface="Arial"/>
              </a:rPr>
              <a:t>ISTRUZIONI: sezione che serve per acquisire la posizione dominante</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È necessario acquisire il ruolo alfa e far comprendere  al prospect che devi fare tu le domande (vedi “controllo”)</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“ok?”: tono ragionevole</a:t>
            </a:r>
            <a:endParaRPr lang="es-ES" sz="1100" b="0" u="none" strike="noStrike">
              <a:solidFill>
                <a:srgbClr val="000000"/>
              </a:solidFill>
              <a:effectLst/>
              <a:uFillTx/>
              <a:latin typeface="Arial"/>
            </a:endParaRPr>
          </a:p>
          <a:p>
            <a:pPr indent="0" algn="l">
              <a:lnSpc>
                <a:spcPct val="115000"/>
              </a:lnSpc>
              <a:spcBef>
                <a:spcPts val="1199"/>
              </a:spcBef>
              <a:spcAft>
                <a:spcPts val="1800"/>
              </a:spcAft>
              <a:buNone/>
              <a:tabLst>
                <a:tab pos="0" algn="l"/>
              </a:tabLst>
            </a:pPr>
            <a:endParaRPr lang="es-ES" sz="1100" b="0" u="none" strike="noStrike">
              <a:solidFill>
                <a:srgbClr val="000000"/>
              </a:solidFill>
              <a:effectLst/>
              <a:uFillTx/>
              <a:latin typeface="Arial"/>
            </a:endParaRPr>
          </a:p>
        </p:txBody>
      </p:sp>
      <p:sp>
        <p:nvSpPr>
          <p:cNvPr id="35" name="Google Shape;62;p14"/>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36" name="Google Shape;63;p14"/>
          <p:cNvSpPr/>
          <p:nvPr/>
        </p:nvSpPr>
        <p:spPr>
          <a:xfrm>
            <a:off x="542880" y="4294440"/>
            <a:ext cx="6473520" cy="3958920"/>
          </a:xfrm>
          <a:prstGeom prst="rect">
            <a:avLst/>
          </a:prstGeom>
          <a:solidFill>
            <a:schemeClr val="lt2"/>
          </a:solidFill>
          <a:ln w="9525">
            <a:solidFill>
              <a:srgbClr val="595959"/>
            </a:solidFill>
            <a:round/>
          </a:ln>
          <a:effectLst>
            <a:outerShdw algn="bl" blurRad="57240" dir="5400000" dist="19080" rotWithShape="0">
              <a:srgbClr val="000000">
                <a:alpha val="50000"/>
              </a:srgbClr>
            </a:outerShdw>
          </a:effectLst>
        </p:spPr>
        <p:style>
          <a:lnRef idx="0"/>
          <a:fillRef idx="0"/>
          <a:effectRef idx="0"/>
          <a:fontRef idx="minor"/>
        </p:style>
        <p:txBody>
          <a:bodyPr tIns="91440" bIns="91440" anchor="ctr">
            <a:noAutofit/>
          </a:bodyPr>
          <a:p>
            <a:pPr>
              <a:lnSpc>
                <a:spcPct val="115000"/>
              </a:lnSpc>
              <a:tabLst>
                <a:tab pos="0" algn="l"/>
              </a:tabLst>
            </a:pPr>
            <a:r>
              <a:rPr lang="it" sz="1100" b="1" u="none" strike="noStrike">
                <a:solidFill>
                  <a:schemeClr val="dk1"/>
                </a:solidFill>
                <a:effectLst/>
                <a:uFillTx/>
                <a:latin typeface="Arial"/>
                <a:ea typeface="Arial"/>
              </a:rPr>
              <a:t>SALUTI</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Ciao [nome prospect], sono [tuo nome e cognome].</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Come è andata la settimana finora, tutto ok?</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Da dove mi stai chiamando?</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Bene, ottimo. Se sei d'accordo possiamo tuffarci subito nel cuore di questa chiamata, ok?</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ISTRUZIONI</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Perfetto. Per ottenere il massimo da questa chiamata,  devo farti alcune domande sulla tua candidatura e sulla tua situazione in generale. In questo modo potrò capire se posso aiutarti, come posso aiutarti, e se ti sembrerà sensato ti parlerò di quello che posso offrirti. Alla fine potrai decidere se farne parte o meno. Ok?</a:t>
            </a:r>
            <a:endParaRPr lang="es-ES" sz="11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 name="PlaceHolder 1"/>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
        <p:nvSpPr>
          <p:cNvPr id="38" name="Google Shape;69;p15"/>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39"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1 - Acquisizione della posizione dominante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9EAD3"/>
        </a:solidFill>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2 - Definizione della situazione ATTUALE</a:t>
            </a:r>
            <a:endParaRPr lang="es-ES" sz="2400" b="0" u="none" strike="noStrike">
              <a:solidFill>
                <a:srgbClr val="000000"/>
              </a:solidFill>
              <a:effectLst/>
              <a:uFillTx/>
              <a:latin typeface="Arial"/>
            </a:endParaRPr>
          </a:p>
        </p:txBody>
      </p:sp>
      <p:sp>
        <p:nvSpPr>
          <p:cNvPr id="41" name="PlaceHolder 2"/>
          <p:cNvSpPr>
            <a:spLocks noGrp="1"/>
          </p:cNvSpPr>
          <p:nvPr>
            <p:ph/>
          </p:nvPr>
        </p:nvSpPr>
        <p:spPr>
          <a:xfrm>
            <a:off x="257760" y="1138320"/>
            <a:ext cx="7044120" cy="241956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u="none" strike="noStrike">
                <a:solidFill>
                  <a:schemeClr val="dk1"/>
                </a:solidFill>
                <a:effectLst/>
                <a:uFillTx/>
                <a:latin typeface="Arial"/>
                <a:ea typeface="Arial"/>
              </a:rPr>
              <a:t>DOMANDA APERTA: serve per acquisire la maggior parte delle informazioni</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Non interrompere mai il prospect, neanche dopo brevi silenzi</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Se il silenzio dura troppo a lungo, cerca di approfondire la situazione con ulteriori domande generali</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r>
              <a:rPr lang="it" sz="1100" b="1" u="none" strike="noStrike">
                <a:solidFill>
                  <a:schemeClr val="dk1"/>
                </a:solidFill>
                <a:effectLst/>
                <a:uFillTx/>
                <a:latin typeface="Arial"/>
                <a:ea typeface="Arial"/>
              </a:rPr>
              <a:t>DOMANDE SPECIFICHE: serve per approfondire adeguatamente la situazione</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A volte non è necessario, perché con la domanda aperta e le domande generali otteniamo già tutte le informazioni</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Sono domande preparate, che ti servono per capire meglio la situazione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Devono essere personalizzate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Il tono non deve essere interrogatorio, ma amichevole e naturale</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r>
              <a:rPr lang="it" sz="1100" b="0" u="none" strike="noStrike">
                <a:solidFill>
                  <a:schemeClr val="dk1"/>
                </a:solidFill>
                <a:effectLst/>
                <a:uFillTx/>
                <a:latin typeface="Arial"/>
                <a:ea typeface="Arial"/>
              </a:rPr>
              <a:t>In questa fase capirai se sei in grado di risolvere il problema. Se non ne hai la capacità, temine la chiamata.</a:t>
            </a:r>
            <a:endParaRPr lang="es-ES" sz="1100" b="0" u="none" strike="noStrike">
              <a:solidFill>
                <a:srgbClr val="000000"/>
              </a:solidFill>
              <a:effectLst/>
              <a:uFillTx/>
              <a:latin typeface="Arial"/>
            </a:endParaRPr>
          </a:p>
          <a:p>
            <a:pPr indent="0" algn="l">
              <a:lnSpc>
                <a:spcPct val="115000"/>
              </a:lnSpc>
              <a:buNone/>
              <a:tabLst>
                <a:tab pos="0" algn="l"/>
              </a:tabLst>
            </a:pPr>
            <a:r>
              <a:rPr lang="it" sz="1100" b="0" u="none" strike="noStrike">
                <a:solidFill>
                  <a:schemeClr val="dk1"/>
                </a:solidFill>
                <a:effectLst/>
                <a:uFillTx/>
                <a:latin typeface="Arial"/>
                <a:ea typeface="Arial"/>
              </a:rPr>
              <a:t>Usa carta e penna: segnati le risposte (torneranno utili dopo).</a:t>
            </a:r>
            <a:endParaRPr lang="es-ES" sz="1100" b="0" u="none" strike="noStrike">
              <a:solidFill>
                <a:srgbClr val="000000"/>
              </a:solidFill>
              <a:effectLst/>
              <a:uFillTx/>
              <a:latin typeface="Arial"/>
            </a:endParaRPr>
          </a:p>
          <a:p>
            <a:pPr indent="0" algn="l">
              <a:lnSpc>
                <a:spcPct val="115000"/>
              </a:lnSpc>
              <a:spcAft>
                <a:spcPts val="1800"/>
              </a:spcAft>
              <a:buNone/>
              <a:tabLst>
                <a:tab pos="0" algn="l"/>
              </a:tabLst>
            </a:pPr>
            <a:endParaRPr lang="es-ES" sz="1100" b="0" u="none" strike="noStrike">
              <a:solidFill>
                <a:srgbClr val="000000"/>
              </a:solidFill>
              <a:effectLst/>
              <a:uFillTx/>
              <a:latin typeface="Arial"/>
            </a:endParaRPr>
          </a:p>
        </p:txBody>
      </p:sp>
      <p:sp>
        <p:nvSpPr>
          <p:cNvPr id="42" name="Google Shape;77;p16"/>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43" name="Google Shape;78;p16"/>
          <p:cNvSpPr/>
          <p:nvPr/>
        </p:nvSpPr>
        <p:spPr>
          <a:xfrm>
            <a:off x="542880" y="4581000"/>
            <a:ext cx="6473520" cy="4173120"/>
          </a:xfrm>
          <a:prstGeom prst="rect">
            <a:avLst/>
          </a:prstGeom>
          <a:solidFill>
            <a:schemeClr val="lt2"/>
          </a:solidFill>
          <a:ln w="9525">
            <a:solidFill>
              <a:srgbClr val="595959"/>
            </a:solidFill>
            <a:round/>
          </a:ln>
          <a:effectLst>
            <a:outerShdw algn="bl" blurRad="57240" dir="5400000" dist="19080" rotWithShape="0">
              <a:srgbClr val="000000">
                <a:alpha val="50000"/>
              </a:srgbClr>
            </a:outerShdw>
          </a:effectLst>
        </p:spPr>
        <p:style>
          <a:lnRef idx="0"/>
          <a:fillRef idx="0"/>
          <a:effectRef idx="0"/>
          <a:fontRef idx="minor"/>
        </p:style>
        <p:txBody>
          <a:bodyPr tIns="91440" bIns="91440" anchor="ctr">
            <a:noAutofit/>
          </a:bodyPr>
          <a:p>
            <a:pPr>
              <a:lnSpc>
                <a:spcPct val="115000"/>
              </a:lnSpc>
              <a:tabLst>
                <a:tab pos="0" algn="l"/>
              </a:tabLst>
            </a:pPr>
            <a:r>
              <a:rPr lang="it" sz="1100" b="1" u="none" strike="noStrike">
                <a:solidFill>
                  <a:schemeClr val="dk1"/>
                </a:solidFill>
                <a:effectLst/>
                <a:uFillTx/>
                <a:latin typeface="Arial"/>
                <a:ea typeface="Arial"/>
              </a:rPr>
              <a:t>DOMANDA APERTA</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Bene [nome prospect], ora dimmi… per quale motivo hai deciso di investire il tuo tempo in questa chiamata con me?</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E scusa cosa intendi con…?</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Ok, puoi dirmi di più su…?</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E dimmi cos’altro hai già provato per risolvere…?</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Chiaro… ma senti da quanto tempo stai provando a?</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DOMANDE SPECIFICHE (IN BASE A OFFERTA) - IMPORTANTE AVERE QUADRO PRECISO</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Possiedi un sito web?</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Che fonti di traffico utilizzi?</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ecc.</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 name="PlaceHolder 1"/>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
        <p:nvSpPr>
          <p:cNvPr id="45" name="Google Shape;84;p17"/>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46"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2 - Definizione della situazione attuale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9EAD3"/>
        </a:solidFill>
      </p:bgPr>
    </p:bg>
    <p:spTree>
      <p:nvGrpSpPr>
        <p:cNvPr id="1" name=""/>
        <p:cNvGrpSpPr/>
        <p:nvPr/>
      </p:nvGrpSpPr>
      <p:grpSpPr>
        <a:xfrm>
          <a:off x="0" y="0"/>
          <a:ext cx="0" cy="0"/>
          <a:chOff x="0" y="0"/>
          <a:chExt cx="0" cy="0"/>
        </a:xfrm>
      </p:grpSpPr>
      <p:sp>
        <p:nvSpPr>
          <p:cNvPr id="47" name="PlaceHolder 1"/>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3 - Consapevolezza dei limiti e dolore</a:t>
            </a:r>
            <a:endParaRPr lang="es-ES" sz="2400" b="0" u="none" strike="noStrike">
              <a:solidFill>
                <a:srgbClr val="000000"/>
              </a:solidFill>
              <a:effectLst/>
              <a:uFillTx/>
              <a:latin typeface="Arial"/>
            </a:endParaRPr>
          </a:p>
        </p:txBody>
      </p:sp>
      <p:sp>
        <p:nvSpPr>
          <p:cNvPr id="48" name="PlaceHolder 2"/>
          <p:cNvSpPr>
            <a:spLocks noGrp="1"/>
          </p:cNvSpPr>
          <p:nvPr>
            <p:ph/>
          </p:nvPr>
        </p:nvSpPr>
        <p:spPr>
          <a:xfrm>
            <a:off x="257760" y="1138320"/>
            <a:ext cx="7044120" cy="241956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u="none" strike="noStrike">
                <a:solidFill>
                  <a:schemeClr val="dk1"/>
                </a:solidFill>
                <a:effectLst/>
                <a:uFillTx/>
                <a:latin typeface="Arial"/>
                <a:ea typeface="Arial"/>
              </a:rPr>
              <a:t>DOMANDE SPECIFICHE (IN BASE A OFFERTA) CHE RENDANO CONSAPEVOLE IL PROSPECT DEI SUOI LIMITI</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Devi fare una serie di domande specifiche e legate al problema, che facciano percepire al prospect i suoi limiti (sta sbagliando il processo)</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Le domande devono essere appositamente specifiche e complesse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Puoi favorire la percezione dei limiti del prospect usando il tono “riflessivo”. Il  prospect percepirà meglio che quello che sta facendo/rispondendo non è corretto (“…ooook…”, “mmm… ok”) </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r>
              <a:rPr lang="it" sz="1100" b="0" u="none" strike="noStrike">
                <a:solidFill>
                  <a:schemeClr val="dk1"/>
                </a:solidFill>
                <a:effectLst/>
                <a:uFillTx/>
                <a:latin typeface="Arial"/>
                <a:ea typeface="Arial"/>
              </a:rPr>
              <a:t>IMPORTANTE: non devi giudicare e nemmeno dare soluzioni. Devi solo fare domande. Il prospect si sentirà in colpa da solo, si auto-infliggerà del dolore.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u="none" strike="noStrike">
                <a:solidFill>
                  <a:schemeClr val="dk1"/>
                </a:solidFill>
                <a:effectLst/>
                <a:uFillTx/>
                <a:latin typeface="Arial"/>
                <a:ea typeface="Arial"/>
              </a:rPr>
              <a:t>Quello che vuoi stimolare è un senso di urgenza, il prospect deve rendersi conto che che quello che sta facendo è sbagliato e sentirsi in colpa con se stesso.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spcAft>
                <a:spcPts val="1800"/>
              </a:spcAft>
              <a:buNone/>
              <a:tabLst>
                <a:tab pos="0" algn="l"/>
              </a:tabLst>
            </a:pPr>
            <a:endParaRPr lang="es-ES" sz="1100" b="0" u="none" strike="noStrike">
              <a:solidFill>
                <a:srgbClr val="000000"/>
              </a:solidFill>
              <a:effectLst/>
              <a:uFillTx/>
              <a:latin typeface="Arial"/>
            </a:endParaRPr>
          </a:p>
        </p:txBody>
      </p:sp>
      <p:sp>
        <p:nvSpPr>
          <p:cNvPr id="49" name="Google Shape;92;p18"/>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50" name="Google Shape;93;p18"/>
          <p:cNvSpPr/>
          <p:nvPr/>
        </p:nvSpPr>
        <p:spPr>
          <a:xfrm>
            <a:off x="542880" y="4581000"/>
            <a:ext cx="6473520" cy="3480120"/>
          </a:xfrm>
          <a:prstGeom prst="rect">
            <a:avLst/>
          </a:prstGeom>
          <a:solidFill>
            <a:schemeClr val="lt2"/>
          </a:solidFill>
          <a:ln w="9525">
            <a:solidFill>
              <a:srgbClr val="595959"/>
            </a:solidFill>
            <a:round/>
          </a:ln>
          <a:effectLst>
            <a:outerShdw algn="bl" blurRad="57240" dir="5400000" dist="19080" rotWithShape="0">
              <a:srgbClr val="000000">
                <a:alpha val="50000"/>
              </a:srgbClr>
            </a:outerShdw>
          </a:effectLst>
        </p:spPr>
        <p:style>
          <a:lnRef idx="0"/>
          <a:fillRef idx="0"/>
          <a:effectRef idx="0"/>
          <a:fontRef idx="minor"/>
        </p:style>
        <p:txBody>
          <a:bodyPr tIns="91440" bIns="91440" anchor="ctr">
            <a:noAutofit/>
          </a:bodyPr>
          <a:p>
            <a:pPr>
              <a:lnSpc>
                <a:spcPct val="115000"/>
              </a:lnSpc>
              <a:tabLst>
                <a:tab pos="0" algn="l"/>
              </a:tabLst>
            </a:pPr>
            <a:r>
              <a:rPr lang="it" sz="1100" b="1" u="none" strike="noStrike">
                <a:solidFill>
                  <a:schemeClr val="dk1"/>
                </a:solidFill>
                <a:effectLst/>
                <a:uFillTx/>
                <a:latin typeface="Arial"/>
                <a:ea typeface="Arial"/>
              </a:rPr>
              <a:t>DOMANDE SPECIFICHE (IN BASE A OFFERTA) CHE RENDANO CONSAPEVOLE IL PROSPECT DEI SUOI LIMITI</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marL="457200" indent="-298440">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Nella pratica… in questo momento come fai a ottenere nuovi clienti online?</a:t>
            </a:r>
            <a:endParaRPr lang="es-ES" sz="1100" b="0" u="none" strike="noStrike">
              <a:solidFill>
                <a:srgbClr val="000000"/>
              </a:solidFill>
              <a:effectLst/>
              <a:uFillTx/>
              <a:latin typeface="Arial"/>
            </a:endParaRPr>
          </a:p>
          <a:p>
            <a:pPr marL="457200" indent="-298440">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Quante visite giornaliere hai in media?</a:t>
            </a:r>
            <a:endParaRPr lang="es-ES" sz="1100" b="0" u="none" strike="noStrike">
              <a:solidFill>
                <a:srgbClr val="000000"/>
              </a:solidFill>
              <a:effectLst/>
              <a:uFillTx/>
              <a:latin typeface="Arial"/>
            </a:endParaRPr>
          </a:p>
          <a:p>
            <a:pPr marL="457200" indent="-298440">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Che posizionato distintivo stai usando per differenziarti da chi opera nella tua stessa nicchia?</a:t>
            </a:r>
            <a:br>
              <a:rPr sz="1100"/>
            </a:br>
            <a:r>
              <a:rPr lang="it" sz="1100" b="0" u="none" strike="noStrike">
                <a:solidFill>
                  <a:schemeClr val="dk1"/>
                </a:solidFill>
                <a:effectLst/>
                <a:uFillTx/>
                <a:latin typeface="Arial"/>
              </a:rPr>
              <a:t> </a:t>
            </a:r>
            <a:endParaRPr lang="es-ES" sz="1100" b="0" u="none" strike="noStrike">
              <a:solidFill>
                <a:srgbClr val="000000"/>
              </a:solidFill>
              <a:effectLst/>
              <a:uFillTx/>
              <a:latin typeface="Arial"/>
            </a:endParaRPr>
          </a:p>
          <a:p>
            <a:pPr>
              <a:lnSpc>
                <a:spcPct val="115000"/>
              </a:lnSpc>
              <a:spcBef>
                <a:spcPts val="1199"/>
              </a:spcBef>
              <a:tabLst>
                <a:tab pos="0" algn="l"/>
              </a:tabLst>
            </a:pPr>
            <a:r>
              <a:rPr lang="it" sz="1100" b="0" u="none" strike="noStrike">
                <a:solidFill>
                  <a:schemeClr val="dk1"/>
                </a:solidFill>
                <a:effectLst/>
                <a:uFillTx/>
                <a:latin typeface="Arial"/>
                <a:ea typeface="Arial"/>
              </a:rPr>
              <a:t>——(esempi in altra nicchia)——</a:t>
            </a:r>
            <a:endParaRPr lang="es-ES" sz="1100" b="0" u="none" strike="noStrike">
              <a:solidFill>
                <a:srgbClr val="000000"/>
              </a:solidFill>
              <a:effectLst/>
              <a:uFillTx/>
              <a:latin typeface="Arial"/>
            </a:endParaRPr>
          </a:p>
          <a:p>
            <a:pPr marL="457200" indent="-298440">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Quanti minuti di cardio fai dopo l’allenamento?</a:t>
            </a:r>
            <a:endParaRPr lang="es-ES" sz="1100" b="0" u="none" strike="noStrike">
              <a:solidFill>
                <a:srgbClr val="000000"/>
              </a:solidFill>
              <a:effectLst/>
              <a:uFillTx/>
              <a:latin typeface="Arial"/>
            </a:endParaRPr>
          </a:p>
          <a:p>
            <a:pPr marL="457200" indent="-298440">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Quanti grammi di sale assumi durante la giornata?</a:t>
            </a:r>
            <a:endParaRPr lang="es-ES" sz="1100" b="0" u="none" strike="noStrike">
              <a:solidFill>
                <a:srgbClr val="000000"/>
              </a:solidFill>
              <a:effectLst/>
              <a:uFillTx/>
              <a:latin typeface="Arial"/>
            </a:endParaRPr>
          </a:p>
          <a:p>
            <a:pPr>
              <a:lnSpc>
                <a:spcPct val="100000"/>
              </a:lnSpc>
              <a:spcBef>
                <a:spcPts val="1199"/>
              </a:spcBef>
              <a:tabLst>
                <a:tab pos="0" algn="l"/>
              </a:tabLst>
            </a:pPr>
            <a:endParaRPr lang="es-ES" sz="1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 name="PlaceHolder 1"/>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
        <p:nvSpPr>
          <p:cNvPr id="52" name="Google Shape;99;p19"/>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53"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3 - Consapevolezza dei limiti e dolore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9EAD3"/>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4 - Consolidamento numerico della situazione attuale</a:t>
            </a:r>
            <a:endParaRPr lang="es-ES" sz="2400" b="0" u="none" strike="noStrike">
              <a:solidFill>
                <a:srgbClr val="000000"/>
              </a:solidFill>
              <a:effectLst/>
              <a:uFillTx/>
              <a:latin typeface="Arial"/>
            </a:endParaRPr>
          </a:p>
        </p:txBody>
      </p:sp>
      <p:sp>
        <p:nvSpPr>
          <p:cNvPr id="55" name="PlaceHolder 2"/>
          <p:cNvSpPr>
            <a:spLocks noGrp="1"/>
          </p:cNvSpPr>
          <p:nvPr>
            <p:ph/>
          </p:nvPr>
        </p:nvSpPr>
        <p:spPr>
          <a:xfrm>
            <a:off x="257760" y="1521720"/>
            <a:ext cx="7044120" cy="241956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u="none" strike="noStrike">
                <a:solidFill>
                  <a:schemeClr val="dk1"/>
                </a:solidFill>
                <a:effectLst/>
                <a:uFillTx/>
                <a:latin typeface="Arial"/>
                <a:ea typeface="Arial"/>
              </a:rPr>
              <a:t>SINGOLA "DOMANDA NUMERICA":</a:t>
            </a:r>
            <a:r>
              <a:rPr lang="it" sz="1100" b="0" u="none" strike="noStrike">
                <a:solidFill>
                  <a:schemeClr val="dk1"/>
                </a:solidFill>
                <a:effectLst/>
                <a:uFillTx/>
                <a:latin typeface="Arial"/>
                <a:ea typeface="Arial"/>
              </a:rPr>
              <a:t> l’obbiettivo è ottenere un numero che possa definire chiaramente la situazione attuale del prospect</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È una fase separata, ma per il prospect è una domanda come un’altra</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L’obbiettivo della domanda è consolidare nella mente del prospect la sua situazione attuale dandole una dimensione numerica precisa (“hai agito così, e hai ottenuto questo”)</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r>
              <a:rPr lang="it" sz="1100" b="0" u="none" strike="noStrike">
                <a:solidFill>
                  <a:schemeClr val="dk1"/>
                </a:solidFill>
                <a:effectLst/>
                <a:uFillTx/>
                <a:latin typeface="Arial"/>
                <a:ea typeface="Arial"/>
              </a:rPr>
              <a:t>È dannatamente importante fare comprendere al prospect la sua situazione attuale, perché a breve presenteremo la situazione ottimale, e poi ci posizioneremo come il tramite per passare da una situazione all’altra.</a:t>
            </a:r>
            <a:endParaRPr lang="es-ES" sz="1100" b="0" u="none" strike="noStrike">
              <a:solidFill>
                <a:srgbClr val="000000"/>
              </a:solidFill>
              <a:effectLst/>
              <a:uFillTx/>
              <a:latin typeface="Arial"/>
            </a:endParaRPr>
          </a:p>
          <a:p>
            <a:pPr indent="0" algn="l">
              <a:lnSpc>
                <a:spcPct val="115000"/>
              </a:lnSpc>
              <a:buNone/>
              <a:tabLst>
                <a:tab pos="0" algn="l"/>
              </a:tabLst>
            </a:pPr>
            <a:r>
              <a:rPr lang="it" sz="1100" b="1" u="none" strike="noStrike">
                <a:solidFill>
                  <a:schemeClr val="dk1"/>
                </a:solidFill>
                <a:effectLst/>
                <a:uFillTx/>
                <a:latin typeface="Arial"/>
                <a:ea typeface="Arial"/>
              </a:rPr>
              <a:t>Nel caso che abbia già risposto a questa domanda nelle fasi precedenti, evidenzia la risposta.</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spcAft>
                <a:spcPts val="1800"/>
              </a:spcAft>
              <a:buNone/>
              <a:tabLst>
                <a:tab pos="0" algn="l"/>
              </a:tabLst>
            </a:pPr>
            <a:endParaRPr lang="es-ES" sz="1100" b="0" u="none" strike="noStrike">
              <a:solidFill>
                <a:srgbClr val="000000"/>
              </a:solidFill>
              <a:effectLst/>
              <a:uFillTx/>
              <a:latin typeface="Arial"/>
            </a:endParaRPr>
          </a:p>
        </p:txBody>
      </p:sp>
      <p:sp>
        <p:nvSpPr>
          <p:cNvPr id="56" name="Google Shape;107;p20"/>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57" name="Google Shape;108;p20"/>
          <p:cNvSpPr/>
          <p:nvPr/>
        </p:nvSpPr>
        <p:spPr>
          <a:xfrm>
            <a:off x="542880" y="4581000"/>
            <a:ext cx="6473520" cy="3845520"/>
          </a:xfrm>
          <a:prstGeom prst="rect">
            <a:avLst/>
          </a:prstGeom>
          <a:solidFill>
            <a:schemeClr val="lt2"/>
          </a:solidFill>
          <a:ln w="9525">
            <a:solidFill>
              <a:srgbClr val="595959"/>
            </a:solidFill>
            <a:round/>
          </a:ln>
          <a:effectLst>
            <a:outerShdw algn="bl" blurRad="57240" dir="5400000" dist="19080" rotWithShape="0">
              <a:srgbClr val="000000">
                <a:alpha val="50000"/>
              </a:srgbClr>
            </a:outerShdw>
          </a:effectLst>
        </p:spPr>
        <p:style>
          <a:lnRef idx="0"/>
          <a:fillRef idx="0"/>
          <a:effectRef idx="0"/>
          <a:fontRef idx="minor"/>
        </p:style>
        <p:txBody>
          <a:bodyPr tIns="91440" bIns="91440" anchor="ctr">
            <a:noAutofit/>
          </a:bodyPr>
          <a:p>
            <a:pPr>
              <a:lnSpc>
                <a:spcPct val="115000"/>
              </a:lnSpc>
              <a:tabLst>
                <a:tab pos="0" algn="l"/>
              </a:tabLst>
            </a:pPr>
            <a:r>
              <a:rPr lang="it" sz="1100" b="1" u="none" strike="noStrike">
                <a:solidFill>
                  <a:schemeClr val="dk1"/>
                </a:solidFill>
                <a:effectLst/>
                <a:uFillTx/>
                <a:latin typeface="Arial"/>
                <a:ea typeface="Arial"/>
              </a:rPr>
              <a:t>SINGOLA “DOMANDA NUMERICA” PER DIMENSIONARE E CEMENTARE LA SITUAZIONE ATTUALE NELLA MENTE DEL PROSPECT</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marL="457200" indent="-298440">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Quanto stai guadagnando mensilmente?</a:t>
            </a:r>
            <a:endParaRPr lang="es-ES" sz="1100" b="0" u="none" strike="noStrike">
              <a:solidFill>
                <a:srgbClr val="000000"/>
              </a:solidFill>
              <a:effectLst/>
              <a:uFillTx/>
              <a:latin typeface="Arial"/>
            </a:endParaRPr>
          </a:p>
          <a:p>
            <a:pPr marL="457200" indent="-298440">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Quanto pesi?</a:t>
            </a:r>
            <a:endParaRPr lang="es-ES" sz="1100" b="0" u="none" strike="noStrike">
              <a:solidFill>
                <a:srgbClr val="000000"/>
              </a:solidFill>
              <a:effectLst/>
              <a:uFillTx/>
              <a:latin typeface="Arial"/>
            </a:endParaRPr>
          </a:p>
          <a:p>
            <a:pPr marL="457200" indent="-298440">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Con quante donne hai ottenuto un appuntamento nell’ultima anno?</a:t>
            </a:r>
            <a:endParaRPr lang="es-ES" sz="1100" b="0" u="none" strike="noStrike">
              <a:solidFill>
                <a:srgbClr val="000000"/>
              </a:solidFill>
              <a:effectLst/>
              <a:uFillTx/>
              <a:latin typeface="Arial"/>
            </a:endParaRPr>
          </a:p>
          <a:p>
            <a:pPr>
              <a:lnSpc>
                <a:spcPct val="115000"/>
              </a:lnSpc>
              <a:spcBef>
                <a:spcPts val="1199"/>
              </a:spcBef>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HA GIÀ RISPOSTO?</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marL="457200" indent="-298440">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Quindi ora come ora visto che in pratica devi ancora partire, con il tuo business online guadagni zero.. corretto?</a:t>
            </a:r>
            <a:endParaRPr lang="es-ES" sz="1100" b="0" u="none" strike="noStrike">
              <a:solidFill>
                <a:srgbClr val="000000"/>
              </a:solidFill>
              <a:effectLst/>
              <a:uFillTx/>
              <a:latin typeface="Arial"/>
            </a:endParaRPr>
          </a:p>
          <a:p>
            <a:pPr marL="457200" indent="-298440">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Quindi ora come ora dopo aver […] pesi 80kg, giusto?</a:t>
            </a:r>
            <a:endParaRPr lang="es-ES" sz="11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 name="PlaceHolder 1"/>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
        <p:nvSpPr>
          <p:cNvPr id="59" name="Google Shape;114;p21"/>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60"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4 - Consolidamento numerico della situazione attuale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9EAD3"/>
        </a:solidFill>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5 - Definizione della situazione ottimale</a:t>
            </a:r>
            <a:endParaRPr lang="es-ES" sz="2400" b="0" u="none" strike="noStrike">
              <a:solidFill>
                <a:srgbClr val="000000"/>
              </a:solidFill>
              <a:effectLst/>
              <a:uFillTx/>
              <a:latin typeface="Arial"/>
            </a:endParaRPr>
          </a:p>
        </p:txBody>
      </p:sp>
      <p:sp>
        <p:nvSpPr>
          <p:cNvPr id="62" name="PlaceHolder 2"/>
          <p:cNvSpPr>
            <a:spLocks noGrp="1"/>
          </p:cNvSpPr>
          <p:nvPr>
            <p:ph/>
          </p:nvPr>
        </p:nvSpPr>
        <p:spPr>
          <a:xfrm>
            <a:off x="200160" y="1004400"/>
            <a:ext cx="7044120" cy="325764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u="none" strike="noStrike">
                <a:solidFill>
                  <a:schemeClr val="dk1"/>
                </a:solidFill>
                <a:effectLst/>
                <a:uFillTx/>
                <a:latin typeface="Arial"/>
                <a:ea typeface="Arial"/>
              </a:rPr>
              <a:t>DOMANDA SUL FUTURO: Definire il futuro ottimale per il prospect</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La maggior parte delle persone non definiscono degli obbiettivi. Sono vaghi (anche con loro stessi) non sanno dove vogliono arrivare. Il problema è che se qualcuno non ha un desiderio definito, vendere diventa impossibile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Vogliamo una risposta numerica: vogliamo definire chiaramente l’obbiettivo. Vogliamo diventare il tramite per raggiungere un obbiettivo definito.</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r>
              <a:rPr lang="it" sz="1100" b="1" u="none" strike="noStrike">
                <a:solidFill>
                  <a:schemeClr val="dk1"/>
                </a:solidFill>
                <a:effectLst/>
                <a:uFillTx/>
                <a:latin typeface="Arial"/>
                <a:ea typeface="Arial"/>
              </a:rPr>
              <a:t>MOTIVAZIONI: Rendere vivido nella mente del prospect un futuro migliore </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u="none" strike="noStrike">
                <a:solidFill>
                  <a:schemeClr val="dk1"/>
                </a:solidFill>
                <a:effectLst/>
                <a:uFillTx/>
                <a:latin typeface="Arial"/>
                <a:ea typeface="Arial"/>
              </a:rPr>
              <a:t>Non basta capire obbiettivo, serve la motivazione che si nasconde dietro. Ogni obbiettivo ha una storia, e ogni storia si trascina dietro delle emozioni: dobbiamo fare altre domande per renderlo vivido nella mente del prospect, facendogli capire come cambierebbe la sua vita raggiungendo questo obbiettivo.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u="none" strike="noStrike">
                <a:solidFill>
                  <a:schemeClr val="dk1"/>
                </a:solidFill>
                <a:effectLst/>
                <a:uFillTx/>
                <a:latin typeface="Arial"/>
                <a:ea typeface="Arial"/>
              </a:rPr>
              <a:t>Lo abbiamo portato da una fase della chiamata in cui provava dolore e rimorso, ad un punto in cui può iniziare a vedere una versione ottimale del suo futuro.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spcAft>
                <a:spcPts val="1800"/>
              </a:spcAft>
              <a:buNone/>
              <a:tabLst>
                <a:tab pos="0" algn="l"/>
              </a:tabLst>
            </a:pPr>
            <a:endParaRPr lang="es-ES" sz="1100" b="0" u="none" strike="noStrike">
              <a:solidFill>
                <a:srgbClr val="000000"/>
              </a:solidFill>
              <a:effectLst/>
              <a:uFillTx/>
              <a:latin typeface="Arial"/>
            </a:endParaRPr>
          </a:p>
        </p:txBody>
      </p:sp>
      <p:sp>
        <p:nvSpPr>
          <p:cNvPr id="63" name="Google Shape;122;p22"/>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64" name="Google Shape;123;p22"/>
          <p:cNvSpPr/>
          <p:nvPr/>
        </p:nvSpPr>
        <p:spPr>
          <a:xfrm>
            <a:off x="542880" y="4581000"/>
            <a:ext cx="6473520" cy="4514400"/>
          </a:xfrm>
          <a:prstGeom prst="rect">
            <a:avLst/>
          </a:prstGeom>
          <a:solidFill>
            <a:schemeClr val="lt2"/>
          </a:solidFill>
          <a:ln w="9525">
            <a:solidFill>
              <a:srgbClr val="595959"/>
            </a:solidFill>
            <a:round/>
          </a:ln>
          <a:effectLst>
            <a:outerShdw algn="bl" blurRad="57240" dir="5400000" dist="19080" rotWithShape="0">
              <a:srgbClr val="000000">
                <a:alpha val="50000"/>
              </a:srgbClr>
            </a:outerShdw>
          </a:effectLst>
        </p:spPr>
        <p:style>
          <a:lnRef idx="0"/>
          <a:fillRef idx="0"/>
          <a:effectRef idx="0"/>
          <a:fontRef idx="minor"/>
        </p:style>
        <p:txBody>
          <a:bodyPr tIns="91440" bIns="91440" anchor="ctr">
            <a:noAutofit/>
          </a:bodyPr>
          <a:p>
            <a:pPr>
              <a:lnSpc>
                <a:spcPct val="115000"/>
              </a:lnSpc>
              <a:tabLst>
                <a:tab pos="0" algn="l"/>
              </a:tabLst>
            </a:pPr>
            <a:r>
              <a:rPr lang="it" sz="1100" b="1" u="none" strike="noStrike">
                <a:solidFill>
                  <a:schemeClr val="dk1"/>
                </a:solidFill>
                <a:effectLst/>
                <a:uFillTx/>
                <a:latin typeface="Arial"/>
                <a:ea typeface="Arial"/>
              </a:rPr>
              <a:t>DOMANDA SUL FUTURO</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Ok [nome prospect], e ora dimmi…</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marL="457200" indent="-298440">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Quanto vorresti che crescesse il tuo business nei prossimi 12 mesi?</a:t>
            </a:r>
            <a:br>
              <a:rPr sz="1100"/>
            </a:br>
            <a:r>
              <a:rPr lang="it" sz="1100" b="0" u="none" strike="noStrike">
                <a:solidFill>
                  <a:schemeClr val="dk1"/>
                </a:solidFill>
                <a:effectLst/>
                <a:uFillTx/>
                <a:latin typeface="Arial"/>
                <a:ea typeface="Arial"/>
              </a:rPr>
              <a:t> …</a:t>
            </a:r>
            <a:br>
              <a:rPr sz="1100"/>
            </a:br>
            <a:r>
              <a:rPr lang="it" sz="1100" b="0" u="none" strike="noStrike">
                <a:solidFill>
                  <a:schemeClr val="dk1"/>
                </a:solidFill>
                <a:effectLst/>
                <a:uFillTx/>
                <a:latin typeface="Arial"/>
                <a:ea typeface="Arial"/>
              </a:rPr>
              <a:t> Ok, in pratica X euro al mese.</a:t>
            </a:r>
            <a:endParaRPr lang="es-ES" sz="1100" b="0" u="none" strike="noStrike">
              <a:solidFill>
                <a:srgbClr val="000000"/>
              </a:solidFill>
              <a:effectLst/>
              <a:uFillTx/>
              <a:latin typeface="Arial"/>
            </a:endParaRPr>
          </a:p>
          <a:p>
            <a:pPr marL="457200" indent="-298440">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A che peso vorresti arrivare entro Agosto?</a:t>
            </a:r>
            <a:endParaRPr lang="es-ES" sz="1100" b="0" u="none" strike="noStrike">
              <a:solidFill>
                <a:srgbClr val="000000"/>
              </a:solidFill>
              <a:effectLst/>
              <a:uFillTx/>
              <a:latin typeface="Arial"/>
            </a:endParaRPr>
          </a:p>
          <a:p>
            <a:pPr marL="457200" indent="-298440">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Con quante donne vorresti uscire nei prossimi 2 mesi?</a:t>
            </a:r>
            <a:endParaRPr lang="es-ES" sz="1100" b="0" u="none" strike="noStrike">
              <a:solidFill>
                <a:srgbClr val="000000"/>
              </a:solidFill>
              <a:effectLst/>
              <a:uFillTx/>
              <a:latin typeface="Arial"/>
            </a:endParaRPr>
          </a:p>
          <a:p>
            <a:pPr>
              <a:lnSpc>
                <a:spcPct val="115000"/>
              </a:lnSpc>
              <a:spcBef>
                <a:spcPts val="1199"/>
              </a:spcBef>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MOTIVAZIONI</a:t>
            </a:r>
            <a:r>
              <a:rPr lang="it" sz="1100" b="0" u="none" strike="noStrike">
                <a:solidFill>
                  <a:schemeClr val="dk1"/>
                </a:solidFill>
                <a:effectLst/>
                <a:uFillTx/>
                <a:latin typeface="Arial"/>
                <a:ea typeface="Arial"/>
              </a:rPr>
              <a:t> </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Ok, e per quale motivo vorresti [sua risposta]? </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Come pensi che cambierebbe il tuo business se fosse in grado di generare [risposta]?</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Credi che [sua risposta] avrebbe un impatto anche in altre aree della tua vita? </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 name="PlaceHolder 1"/>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
        <p:nvSpPr>
          <p:cNvPr id="66" name="Google Shape;129;p23"/>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67"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5 - Definizione della situazione ottimale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9EAD3"/>
        </a:solidFill>
      </p:bgPr>
    </p:bg>
    <p:spTree>
      <p:nvGrpSpPr>
        <p:cNvPr id="1" name=""/>
        <p:cNvGrpSpPr/>
        <p:nvPr/>
      </p:nvGrpSpPr>
      <p:grpSpPr>
        <a:xfrm>
          <a:off x="0" y="0"/>
          <a:ext cx="0" cy="0"/>
          <a:chOff x="0" y="0"/>
          <a:chExt cx="0" cy="0"/>
        </a:xfrm>
      </p:grpSpPr>
      <p:sp>
        <p:nvSpPr>
          <p:cNvPr id="68" name="PlaceHolder 1"/>
          <p:cNvSpPr>
            <a:spLocks noGrp="1"/>
          </p:cNvSpPr>
          <p:nvPr>
            <p:ph/>
          </p:nvPr>
        </p:nvSpPr>
        <p:spPr>
          <a:xfrm>
            <a:off x="200160" y="1004400"/>
            <a:ext cx="7044120" cy="347148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u="none" strike="noStrike">
                <a:solidFill>
                  <a:schemeClr val="dk1"/>
                </a:solidFill>
                <a:effectLst/>
                <a:uFillTx/>
                <a:latin typeface="Arial"/>
                <a:ea typeface="Arial"/>
              </a:rPr>
              <a:t>SEPARAZIONE E BISOGNO D’AIUTO: devi enfatizzare la separazione e far comprendere al prospect che ha bisogno di aiuto per raggiungere la trasformazione</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Dopo aver separato chiaramente le due fasi nella mente del prospect (nelle fasi precedenti) qui devi rendere il prospect pienamente consapevole di questa separazione.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Immediatamente dovrai porre una nuova domanda precisa: “per quale motivo non ci sei riuscito da solo”? </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r>
              <a:rPr lang="it" sz="1100" b="0" u="none" strike="noStrike">
                <a:solidFill>
                  <a:schemeClr val="dk1"/>
                </a:solidFill>
                <a:effectLst/>
                <a:uFillTx/>
                <a:latin typeface="Arial"/>
                <a:ea typeface="Arial"/>
              </a:rPr>
              <a:t>Dopo questa domanda dovrai aspettare una di queste 3 IMPORTANTISSIME risposte (che se ben ricordi rappresentano la condizione necessaria per rendere possibile la vendita):</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AutoNum type="arabicPeriod"/>
              <a:tabLst>
                <a:tab pos="0" algn="l"/>
              </a:tabLst>
            </a:pPr>
            <a:r>
              <a:rPr lang="it" sz="1100" b="0" u="none" strike="noStrike">
                <a:solidFill>
                  <a:schemeClr val="dk1"/>
                </a:solidFill>
                <a:effectLst/>
                <a:uFillTx/>
                <a:latin typeface="Arial"/>
                <a:ea typeface="Arial"/>
              </a:rPr>
              <a:t>Incapacità di riuscirci con le sue forze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AutoNum type="arabicPeriod"/>
              <a:tabLst>
                <a:tab pos="0" algn="l"/>
              </a:tabLst>
            </a:pPr>
            <a:r>
              <a:rPr lang="it" sz="1100" b="0" u="none" strike="noStrike">
                <a:solidFill>
                  <a:schemeClr val="dk1"/>
                </a:solidFill>
                <a:effectLst/>
                <a:uFillTx/>
                <a:latin typeface="Arial"/>
                <a:ea typeface="Arial"/>
              </a:rPr>
              <a:t>Volontà di riuscirci più rapidamente/semplicemente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AutoNum type="arabicPeriod"/>
              <a:tabLst>
                <a:tab pos="0" algn="l"/>
              </a:tabLst>
            </a:pPr>
            <a:r>
              <a:rPr lang="it" sz="1100" b="0" u="none" strike="noStrike">
                <a:solidFill>
                  <a:schemeClr val="dk1"/>
                </a:solidFill>
                <a:effectLst/>
                <a:uFillTx/>
                <a:latin typeface="Arial"/>
                <a:ea typeface="Arial"/>
              </a:rPr>
              <a:t>Volontà di seguire un percorso “provato” e avere la guida di chi ci è riuscito</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r>
              <a:rPr lang="it" sz="1100" b="1" u="none" strike="noStrike">
                <a:solidFill>
                  <a:schemeClr val="dk1"/>
                </a:solidFill>
                <a:effectLst/>
                <a:uFillTx/>
                <a:latin typeface="Arial"/>
                <a:ea typeface="Arial"/>
              </a:rPr>
              <a:t>Devi aspettare una di queste 3 risposte (o comunque dal significato molto simile). In assenza, puoi anche terminare la telefonata. Il prospect deve ammettere (anche a se stesso) ai aver bisogno del tuo aiuto.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spcAft>
                <a:spcPts val="1800"/>
              </a:spcAft>
              <a:buNone/>
              <a:tabLst>
                <a:tab pos="0" algn="l"/>
              </a:tabLst>
            </a:pPr>
            <a:endParaRPr lang="es-ES" sz="1100" b="0" u="none" strike="noStrike">
              <a:solidFill>
                <a:srgbClr val="000000"/>
              </a:solidFill>
              <a:effectLst/>
              <a:uFillTx/>
              <a:latin typeface="Arial"/>
            </a:endParaRPr>
          </a:p>
        </p:txBody>
      </p:sp>
      <p:sp>
        <p:nvSpPr>
          <p:cNvPr id="69" name="Google Shape;136;p24"/>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70" name="Google Shape;137;p24"/>
          <p:cNvSpPr/>
          <p:nvPr/>
        </p:nvSpPr>
        <p:spPr>
          <a:xfrm>
            <a:off x="485640" y="5109840"/>
            <a:ext cx="6473520" cy="3513240"/>
          </a:xfrm>
          <a:prstGeom prst="rect">
            <a:avLst/>
          </a:prstGeom>
          <a:solidFill>
            <a:schemeClr val="lt2"/>
          </a:solidFill>
          <a:ln w="9525">
            <a:solidFill>
              <a:srgbClr val="595959"/>
            </a:solidFill>
            <a:round/>
          </a:ln>
          <a:effectLst>
            <a:outerShdw algn="bl" blurRad="57240" dir="5400000" dist="19080" rotWithShape="0">
              <a:srgbClr val="000000">
                <a:alpha val="50000"/>
              </a:srgbClr>
            </a:outerShdw>
          </a:effectLst>
        </p:spPr>
        <p:style>
          <a:lnRef idx="0"/>
          <a:fillRef idx="0"/>
          <a:effectRef idx="0"/>
          <a:fontRef idx="minor"/>
        </p:style>
        <p:txBody>
          <a:bodyPr tIns="91440" bIns="91440" anchor="ctr">
            <a:noAutofit/>
          </a:bodyPr>
          <a:p>
            <a:pPr>
              <a:lnSpc>
                <a:spcPct val="115000"/>
              </a:lnSpc>
              <a:tabLst>
                <a:tab pos="0" algn="l"/>
              </a:tabLst>
            </a:pPr>
            <a:r>
              <a:rPr lang="it" sz="1100" b="1" u="none" strike="noStrike">
                <a:solidFill>
                  <a:schemeClr val="dk1"/>
                </a:solidFill>
                <a:effectLst/>
                <a:uFillTx/>
                <a:latin typeface="Arial"/>
                <a:ea typeface="Arial"/>
              </a:rPr>
              <a:t>SEPARAZIONE E BISOGNO D’AIUTO</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Ok [nome prospect] ora [situazione attuale] e vuoi [situazione ottimale]. Per quale motivo non ci sei riuscito da solo?</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ESEMPIO: </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Ok Mario, ora stai guadagnando 1000€ al mese e vuoi arrivare a 10.000€ al mese. Cosa ti ha impedito di raggiungere da solo questo obbiettivo?</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p:txBody>
      </p:sp>
      <p:sp>
        <p:nvSpPr>
          <p:cNvPr id="71"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6 - Separazione e bisogno d’aiuto</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 name="PlaceHolder 1"/>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
        <p:nvSpPr>
          <p:cNvPr id="73" name="Google Shape;144;p25"/>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74"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6 - Separazione e bisogno d’aiuto</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9EAD3"/>
        </a:solidFill>
      </p:bgPr>
    </p:bg>
    <p:spTree>
      <p:nvGrpSpPr>
        <p:cNvPr id="1" name=""/>
        <p:cNvGrpSpPr/>
        <p:nvPr/>
      </p:nvGrpSpPr>
      <p:grpSpPr>
        <a:xfrm>
          <a:off x="0" y="0"/>
          <a:ext cx="0" cy="0"/>
          <a:chOff x="0" y="0"/>
          <a:chExt cx="0" cy="0"/>
        </a:xfrm>
      </p:grpSpPr>
      <p:sp>
        <p:nvSpPr>
          <p:cNvPr id="75" name="PlaceHolder 1"/>
          <p:cNvSpPr>
            <a:spLocks noGrp="1"/>
          </p:cNvSpPr>
          <p:nvPr>
            <p:ph/>
          </p:nvPr>
        </p:nvSpPr>
        <p:spPr>
          <a:xfrm>
            <a:off x="200160" y="1004400"/>
            <a:ext cx="7044120" cy="347148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u="none" strike="noStrike">
                <a:solidFill>
                  <a:schemeClr val="dk1"/>
                </a:solidFill>
                <a:effectLst/>
                <a:uFillTx/>
                <a:latin typeface="Arial"/>
                <a:ea typeface="Arial"/>
              </a:rPr>
              <a:t>EMOZIONI:  Questa sezione serve per avere la certezza che il prospect dia la giusta gravità alla sua situazione attuale. </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La “logica" da sola non vende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È necessario iniettare emozioni nella conversazione</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r>
              <a:rPr lang="it" sz="1100" b="1" u="none" strike="noStrike">
                <a:solidFill>
                  <a:schemeClr val="dk1"/>
                </a:solidFill>
                <a:effectLst/>
                <a:uFillTx/>
                <a:latin typeface="Arial"/>
                <a:ea typeface="Arial"/>
              </a:rPr>
              <a:t>TEMPO: Questa sezione serve per capire se il prospect è disposto a collaborare subito.</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Se dovesse risponderti qualcosa che rimanda la collaborazione, devi dire:</a:t>
            </a:r>
            <a:br>
              <a:rPr sz="1100"/>
            </a:br>
            <a:r>
              <a:rPr lang="it" sz="1100" b="0" u="none" strike="noStrike">
                <a:solidFill>
                  <a:schemeClr val="dk1"/>
                </a:solidFill>
                <a:effectLst/>
                <a:uFillTx/>
                <a:latin typeface="Arial"/>
                <a:ea typeface="Arial"/>
              </a:rPr>
              <a:t> “Ok… questo però non va bene”. E se ti chiede “Perché?”, rispondi: “Perché allora in questo caso credo che sia meglio sentirci più avanti, magari tra [X] mesi”.</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r>
              <a:rPr lang="it" sz="1100" b="1" u="none" strike="noStrike">
                <a:solidFill>
                  <a:schemeClr val="dk1"/>
                </a:solidFill>
                <a:effectLst/>
                <a:uFillTx/>
                <a:latin typeface="Arial"/>
                <a:ea typeface="Arial"/>
              </a:rPr>
              <a:t>IMPEGNO: Questa sezione utilizza ulteriori leve psicologiche per favorire l'acquisto</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Causa una forte attivazione emotiva</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Attiva il meccanismo psicologico della consistenza cognitiva: in questa fase chiediamo al prospect se vuole davvero impegnarsi. In caso di risposta positiva, sarà psicologicamente condizionato a rispondere “si” anche nelle fasi successive</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spcAft>
                <a:spcPts val="1800"/>
              </a:spcAft>
              <a:buNone/>
              <a:tabLst>
                <a:tab pos="0" algn="l"/>
              </a:tabLst>
            </a:pPr>
            <a:endParaRPr lang="es-ES" sz="1100" b="0" u="none" strike="noStrike">
              <a:solidFill>
                <a:srgbClr val="000000"/>
              </a:solidFill>
              <a:effectLst/>
              <a:uFillTx/>
              <a:latin typeface="Arial"/>
            </a:endParaRPr>
          </a:p>
        </p:txBody>
      </p:sp>
      <p:sp>
        <p:nvSpPr>
          <p:cNvPr id="76" name="Google Shape;151;p26"/>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77" name="Google Shape;152;p26"/>
          <p:cNvSpPr/>
          <p:nvPr/>
        </p:nvSpPr>
        <p:spPr>
          <a:xfrm>
            <a:off x="485640" y="4904640"/>
            <a:ext cx="6473520" cy="3718440"/>
          </a:xfrm>
          <a:prstGeom prst="rect">
            <a:avLst/>
          </a:prstGeom>
          <a:solidFill>
            <a:schemeClr val="lt2"/>
          </a:solidFill>
          <a:ln w="9525">
            <a:solidFill>
              <a:srgbClr val="595959"/>
            </a:solidFill>
            <a:round/>
          </a:ln>
          <a:effectLst>
            <a:outerShdw algn="bl" blurRad="57240" dir="5400000" dist="19080" rotWithShape="0">
              <a:srgbClr val="000000">
                <a:alpha val="50000"/>
              </a:srgbClr>
            </a:outerShdw>
          </a:effectLst>
        </p:spPr>
        <p:style>
          <a:lnRef idx="0"/>
          <a:fillRef idx="0"/>
          <a:effectRef idx="0"/>
          <a:fontRef idx="minor"/>
        </p:style>
        <p:txBody>
          <a:bodyPr tIns="91440" bIns="91440" anchor="ctr">
            <a:noAutofit/>
          </a:bodyPr>
          <a:p>
            <a:pPr>
              <a:lnSpc>
                <a:spcPct val="115000"/>
              </a:lnSpc>
              <a:tabLst>
                <a:tab pos="0" algn="l"/>
              </a:tabLst>
            </a:pPr>
            <a:r>
              <a:rPr lang="it" sz="1100" b="1" u="none" strike="noStrike">
                <a:solidFill>
                  <a:schemeClr val="dk1"/>
                </a:solidFill>
                <a:effectLst/>
                <a:uFillTx/>
                <a:latin typeface="Arial"/>
                <a:ea typeface="Arial"/>
              </a:rPr>
              <a:t>EMOZIONI</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Ok [nome prospect] abbiamo detto che ora [situazione attuale] e quello che vuoi è [situazione ottimale]. Ma dimmi, cosa ti spinge a cambiare… per quale motivo non vuoi continuare in questo modo?</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E questo sta influenzando anche altre aree delle tua vita?</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TEMPO</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Ok. E “QUANDO” vorresti sistemare questa situazione?</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IMPEGNO</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Chiarissimo [nome prospect]. Ora so che vuoi sistemare questa situazione e la vuoi sistemare ora. Devo sapere solo un’ultima cosa: per raggiungere questo risultato quanto sei disposto ad impegnarti?</a:t>
            </a:r>
            <a:endParaRPr lang="es-ES" sz="1100" b="0" u="none" strike="noStrike">
              <a:solidFill>
                <a:srgbClr val="000000"/>
              </a:solidFill>
              <a:effectLst/>
              <a:uFillTx/>
              <a:latin typeface="Arial"/>
            </a:endParaRPr>
          </a:p>
        </p:txBody>
      </p:sp>
      <p:sp>
        <p:nvSpPr>
          <p:cNvPr id="78"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7 - Emozioni ed impegno tempestivo</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PlaceHolder 1"/>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
        <p:nvSpPr>
          <p:cNvPr id="80" name="Google Shape;159;p27"/>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81"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7 - Emozioni ed impegno tempestivo</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9EAD3"/>
        </a:solidFill>
      </p:bgPr>
    </p:bg>
    <p:spTree>
      <p:nvGrpSpPr>
        <p:cNvPr id="1" name=""/>
        <p:cNvGrpSpPr/>
        <p:nvPr/>
      </p:nvGrpSpPr>
      <p:grpSpPr>
        <a:xfrm>
          <a:off x="0" y="0"/>
          <a:ext cx="0" cy="0"/>
          <a:chOff x="0" y="0"/>
          <a:chExt cx="0" cy="0"/>
        </a:xfrm>
      </p:grpSpPr>
      <p:sp>
        <p:nvSpPr>
          <p:cNvPr id="82" name="PlaceHolder 1"/>
          <p:cNvSpPr>
            <a:spLocks noGrp="1"/>
          </p:cNvSpPr>
          <p:nvPr>
            <p:ph/>
          </p:nvPr>
        </p:nvSpPr>
        <p:spPr>
          <a:xfrm>
            <a:off x="200160" y="1004400"/>
            <a:ext cx="7044120" cy="347148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u="none" strike="noStrike">
                <a:solidFill>
                  <a:schemeClr val="dk1"/>
                </a:solidFill>
                <a:effectLst/>
                <a:uFillTx/>
                <a:latin typeface="Arial"/>
                <a:ea typeface="Arial"/>
              </a:rPr>
              <a:t>PADRONANZA: Questa fase serve per chiarire (con sicurezza) che le tue competenze sono adatte per portare il prospect dalla situazione attuale a quella ottimale. </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Non deve esserci incertezza: il prospect non deve dubitare di te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Utilizza il tono “sicuro”</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u="none" strike="noStrike">
                <a:solidFill>
                  <a:schemeClr val="dk1"/>
                </a:solidFill>
                <a:effectLst/>
                <a:uFillTx/>
                <a:latin typeface="Arial"/>
                <a:ea typeface="Arial"/>
              </a:rPr>
              <a:t>CONDIVISIONE: Devi chiedere il “permesso” di condividere con il prospect la soluzione. </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Non vuoi disturbare con la tua offerta, ma vuoi fare in modo che il prospect DESIDERI sentire quello che hai da offrire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Utilizza il tono “ragionevole” </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Dopo la domanda “Vuoi che te ne parli” devi aspettare il suo “si” (silenzio)</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endParaRPr lang="es-ES" sz="1100" b="0" u="none" strike="noStrike">
              <a:solidFill>
                <a:srgbClr val="000000"/>
              </a:solidFill>
              <a:effectLst/>
              <a:uFillTx/>
              <a:latin typeface="Arial"/>
            </a:endParaRPr>
          </a:p>
          <a:p>
            <a:pPr indent="0" algn="l">
              <a:lnSpc>
                <a:spcPct val="115000"/>
              </a:lnSpc>
              <a:spcAft>
                <a:spcPts val="1800"/>
              </a:spcAft>
              <a:buNone/>
              <a:tabLst>
                <a:tab pos="0" algn="l"/>
              </a:tabLst>
            </a:pPr>
            <a:endParaRPr lang="es-ES" sz="1100" b="0" u="none" strike="noStrike">
              <a:solidFill>
                <a:srgbClr val="000000"/>
              </a:solidFill>
              <a:effectLst/>
              <a:uFillTx/>
              <a:latin typeface="Arial"/>
            </a:endParaRPr>
          </a:p>
        </p:txBody>
      </p:sp>
      <p:sp>
        <p:nvSpPr>
          <p:cNvPr id="83" name="Google Shape;166;p28"/>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84" name="Google Shape;167;p28"/>
          <p:cNvSpPr/>
          <p:nvPr/>
        </p:nvSpPr>
        <p:spPr>
          <a:xfrm>
            <a:off x="485640" y="4904640"/>
            <a:ext cx="6473520" cy="3718440"/>
          </a:xfrm>
          <a:prstGeom prst="rect">
            <a:avLst/>
          </a:prstGeom>
          <a:solidFill>
            <a:schemeClr val="lt2"/>
          </a:solidFill>
          <a:ln w="9525">
            <a:solidFill>
              <a:srgbClr val="595959"/>
            </a:solidFill>
            <a:round/>
          </a:ln>
          <a:effectLst>
            <a:outerShdw algn="bl" blurRad="57240" dir="5400000" dist="19080" rotWithShape="0">
              <a:srgbClr val="000000">
                <a:alpha val="50000"/>
              </a:srgbClr>
            </a:outerShdw>
          </a:effectLst>
        </p:spPr>
        <p:style>
          <a:lnRef idx="0"/>
          <a:fillRef idx="0"/>
          <a:effectRef idx="0"/>
          <a:fontRef idx="minor"/>
        </p:style>
        <p:txBody>
          <a:bodyPr tIns="91440" bIns="91440" anchor="ctr">
            <a:noAutofit/>
          </a:bodyPr>
          <a:p>
            <a:pPr>
              <a:lnSpc>
                <a:spcPct val="115000"/>
              </a:lnSpc>
              <a:tabLst>
                <a:tab pos="0" algn="l"/>
              </a:tabLst>
            </a:pPr>
            <a:r>
              <a:rPr lang="it" sz="1100" b="1" u="none" strike="noStrike">
                <a:solidFill>
                  <a:schemeClr val="dk1"/>
                </a:solidFill>
                <a:effectLst/>
                <a:uFillTx/>
                <a:latin typeface="Arial"/>
                <a:ea typeface="Arial"/>
              </a:rPr>
              <a:t>PADRONANZA: </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Ok [nome prospect] bene.</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 questo punto posso confermarti con sicurezza di poterti aiutare. La tua situazione è perfettamente adatta a  quello che faccio.</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CONDIVISIONE:</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Vuoi che te ne parli?</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 (ASPETTA IL SI)</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p:txBody>
      </p:sp>
      <p:sp>
        <p:nvSpPr>
          <p:cNvPr id="85"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8 - Padronanza e invito alla condivisione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PlaceHolder 1"/>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
        <p:nvSpPr>
          <p:cNvPr id="87" name="Google Shape;174;p29"/>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88"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8 - Padronanza e invito alla condivisione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9EAD3"/>
        </a:solidFill>
      </p:bgPr>
    </p:bg>
    <p:spTree>
      <p:nvGrpSpPr>
        <p:cNvPr id="1" name=""/>
        <p:cNvGrpSpPr/>
        <p:nvPr/>
      </p:nvGrpSpPr>
      <p:grpSpPr>
        <a:xfrm>
          <a:off x="0" y="0"/>
          <a:ext cx="0" cy="0"/>
          <a:chOff x="0" y="0"/>
          <a:chExt cx="0" cy="0"/>
        </a:xfrm>
      </p:grpSpPr>
      <p:sp>
        <p:nvSpPr>
          <p:cNvPr id="89" name="PlaceHolder 1"/>
          <p:cNvSpPr>
            <a:spLocks noGrp="1"/>
          </p:cNvSpPr>
          <p:nvPr>
            <p:ph/>
          </p:nvPr>
        </p:nvSpPr>
        <p:spPr>
          <a:xfrm>
            <a:off x="200160" y="1004400"/>
            <a:ext cx="7044120" cy="347148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u="none" strike="noStrike">
                <a:solidFill>
                  <a:schemeClr val="dk1"/>
                </a:solidFill>
                <a:effectLst/>
                <a:uFillTx/>
                <a:latin typeface="Arial"/>
                <a:ea typeface="Arial"/>
              </a:rPr>
              <a:t>SOLUZIONE PERFETTA (GENERALE): Questa fase serve per renderti il mezzo per passare dalla situazione attuale alla situazione ottimale</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Nella prima parte utilizza il tuo messaggio (creato nel modulo 1)</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Nella seconda parte utilizza “senza” oppure “anche se” per anticipare delle possibili obiezioni specifiche sulla loro situazione (legate al loro punto debole)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La terza parte deve essere personalizzata a seconda dell’esatta situazione attuale del prospect e del suo desiderio</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Non c’è una pausa tra le tre parti</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Utilizza il tono “sicuro"</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u="none" strike="noStrike">
                <a:solidFill>
                  <a:schemeClr val="dk1"/>
                </a:solidFill>
                <a:effectLst/>
                <a:uFillTx/>
                <a:latin typeface="Arial"/>
                <a:ea typeface="Arial"/>
              </a:rPr>
              <a:t>Quando finisci… non dire più nulla. Se hai fatto tutto per bene, il prospect inizierà a farti domande o a chiederti più dettagli.</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spcAft>
                <a:spcPts val="1800"/>
              </a:spcAft>
              <a:buNone/>
              <a:tabLst>
                <a:tab pos="0" algn="l"/>
              </a:tabLst>
            </a:pPr>
            <a:endParaRPr lang="es-ES" sz="1100" b="0" u="none" strike="noStrike">
              <a:solidFill>
                <a:srgbClr val="000000"/>
              </a:solidFill>
              <a:effectLst/>
              <a:uFillTx/>
              <a:latin typeface="Arial"/>
            </a:endParaRPr>
          </a:p>
        </p:txBody>
      </p:sp>
      <p:sp>
        <p:nvSpPr>
          <p:cNvPr id="90" name="Google Shape;181;p30"/>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91" name="Google Shape;182;p30"/>
          <p:cNvSpPr/>
          <p:nvPr/>
        </p:nvSpPr>
        <p:spPr>
          <a:xfrm>
            <a:off x="485640" y="4904640"/>
            <a:ext cx="6473520" cy="3718440"/>
          </a:xfrm>
          <a:prstGeom prst="rect">
            <a:avLst/>
          </a:prstGeom>
          <a:solidFill>
            <a:schemeClr val="lt2"/>
          </a:solidFill>
          <a:ln w="9525">
            <a:solidFill>
              <a:srgbClr val="595959"/>
            </a:solidFill>
            <a:round/>
          </a:ln>
          <a:effectLst>
            <a:outerShdw algn="bl" blurRad="57240" dir="5400000" dist="19080" rotWithShape="0">
              <a:srgbClr val="000000">
                <a:alpha val="50000"/>
              </a:srgbClr>
            </a:outerShdw>
          </a:effectLst>
        </p:spPr>
        <p:style>
          <a:lnRef idx="0"/>
          <a:fillRef idx="0"/>
          <a:effectRef idx="0"/>
          <a:fontRef idx="minor"/>
        </p:style>
        <p:txBody>
          <a:bodyPr tIns="91440" bIns="91440" anchor="ctr">
            <a:noAutofit/>
          </a:bodyPr>
          <a:p>
            <a:pPr>
              <a:lnSpc>
                <a:spcPct val="115000"/>
              </a:lnSpc>
              <a:tabLst>
                <a:tab pos="0" algn="l"/>
              </a:tabLst>
            </a:pPr>
            <a:r>
              <a:rPr lang="it" sz="1100" b="1" u="none" strike="noStrike">
                <a:solidFill>
                  <a:schemeClr val="dk1"/>
                </a:solidFill>
                <a:effectLst/>
                <a:uFillTx/>
                <a:latin typeface="Arial"/>
                <a:ea typeface="Arial"/>
              </a:rPr>
              <a:t>SOLUZIONE PERFETTA (GENERALE)</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Prima parte</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Bene, la mia area di competenza è aiutare [CERCHIA] a [TRASFORMAZIONE] tramite [MEZZO]…</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Seconda parte</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…senza [PROBLEMI LEGATI AL PUNTO DEBOLE]</a:t>
            </a: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OPPURE:</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…anche se [SITUAZIONE PARTICOLARE LEGATA AL PUNTO DEBOLE]</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Terza parte</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Di solito lavoro con [PERSONALIZZA IN BASE A RISPOSTE] che vogliono [PERSONALIZZA IN BASE A RISPOSTE]</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p:txBody>
      </p:sp>
      <p:sp>
        <p:nvSpPr>
          <p:cNvPr id="92"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9 - Soluzione perfetta (GENERALE)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
        <p:nvSpPr>
          <p:cNvPr id="94" name="Google Shape;189;p31"/>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95"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9 - Soluzione perfetta (GENERALE)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9EAD3"/>
        </a:solidFill>
      </p:bgPr>
    </p:bg>
    <p:spTree>
      <p:nvGrpSpPr>
        <p:cNvPr id="1" name=""/>
        <p:cNvGrpSpPr/>
        <p:nvPr/>
      </p:nvGrpSpPr>
      <p:grpSpPr>
        <a:xfrm>
          <a:off x="0" y="0"/>
          <a:ext cx="0" cy="0"/>
          <a:chOff x="0" y="0"/>
          <a:chExt cx="0" cy="0"/>
        </a:xfrm>
      </p:grpSpPr>
      <p:sp>
        <p:nvSpPr>
          <p:cNvPr id="96" name="PlaceHolder 1"/>
          <p:cNvSpPr>
            <a:spLocks noGrp="1"/>
          </p:cNvSpPr>
          <p:nvPr>
            <p:ph/>
          </p:nvPr>
        </p:nvSpPr>
        <p:spPr>
          <a:xfrm>
            <a:off x="200160" y="1004400"/>
            <a:ext cx="7044120" cy="347148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u="none" strike="noStrike">
                <a:solidFill>
                  <a:schemeClr val="dk1"/>
                </a:solidFill>
                <a:effectLst/>
                <a:uFillTx/>
                <a:latin typeface="Arial"/>
                <a:ea typeface="Arial"/>
              </a:rPr>
              <a:t>SGUARDO DALL’ALTO: Questa fase serve per chiarire i motivi per cui la tua offerta è l’unica soluzione perfetta per il prospect</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Inizia quando il prospect chiede più informazioni</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Devi preparare questa fase in anticipo, ma anche personalizzarla facendo leva sul punto debole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Non devi parlare di prezzi (ci arriveremo dopo)</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Non devi dare i dettagli ma parlare della tua soluzione in generale, sfruttando l’orchestrazione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È fondamentale essere chiari ma vaghi: se descrivi tutto nel dettaglio il prospect si potrebbe focalizzare sulle componenti della tua offerta che non gli interessano: restando vaghi sarà lui a farci delle domande specifiche su ciò che più gli interessa</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Tono “sicuro”</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Massimo 2 minuti. Ogni tanto verifica che il prospect ti stia comprendendo usando il tono “ragionevole” (“ok?”)</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r>
              <a:rPr lang="it" sz="1100" b="1" u="none" strike="noStrike">
                <a:solidFill>
                  <a:schemeClr val="dk1"/>
                </a:solidFill>
                <a:effectLst/>
                <a:uFillTx/>
                <a:latin typeface="Arial"/>
                <a:ea typeface="Arial"/>
              </a:rPr>
              <a:t>RISPOSTA AD EVENTUALI DOMANDE SPECIFICHE</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Alcuni prospect particolarmente “caldi" potrebbero passare direttamente a questa fase: ti faranno domande specifiche senza bisogno della panoramica (senza fase “sguardo dall’alto”)</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Rispondi alle domande specifiche cercando di posizionare sempre la tua offerta come la soluzione (“Si certo, infatti proprio per questo…”)</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Dopo ogni risposta resta in silenzio fino alla sua domanda successiva. Dovrai continuare a rispondere fino a quando avrà chiari tutti i motivi per cui la tua offerta funziona per il suo caso specifico</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Una domanda probabilmente riguarderà le modalità pratiche, come funziona il servizio (quando vi sentirete ecc.)</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endParaRPr lang="es-ES" sz="1100" b="0" u="none" strike="noStrike">
              <a:solidFill>
                <a:srgbClr val="000000"/>
              </a:solidFill>
              <a:effectLst/>
              <a:uFillTx/>
              <a:latin typeface="Arial"/>
            </a:endParaRPr>
          </a:p>
          <a:p>
            <a:pPr indent="0" algn="l">
              <a:lnSpc>
                <a:spcPct val="115000"/>
              </a:lnSpc>
              <a:spcAft>
                <a:spcPts val="1800"/>
              </a:spcAft>
              <a:buNone/>
              <a:tabLst>
                <a:tab pos="0" algn="l"/>
              </a:tabLst>
            </a:pPr>
            <a:endParaRPr lang="es-ES" sz="1100" b="0" u="none" strike="noStrike">
              <a:solidFill>
                <a:srgbClr val="000000"/>
              </a:solidFill>
              <a:effectLst/>
              <a:uFillTx/>
              <a:latin typeface="Arial"/>
            </a:endParaRPr>
          </a:p>
        </p:txBody>
      </p:sp>
      <p:sp>
        <p:nvSpPr>
          <p:cNvPr id="97" name="Google Shape;196;p32"/>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98" name="Google Shape;197;p32"/>
          <p:cNvSpPr/>
          <p:nvPr/>
        </p:nvSpPr>
        <p:spPr>
          <a:xfrm>
            <a:off x="485640" y="6161760"/>
            <a:ext cx="6473520" cy="2309400"/>
          </a:xfrm>
          <a:prstGeom prst="rect">
            <a:avLst/>
          </a:prstGeom>
          <a:solidFill>
            <a:schemeClr val="lt2"/>
          </a:solidFill>
          <a:ln w="9525">
            <a:solidFill>
              <a:srgbClr val="595959"/>
            </a:solidFill>
            <a:round/>
          </a:ln>
          <a:effectLst>
            <a:outerShdw algn="bl" blurRad="57240" dir="5400000" dist="19080" rotWithShape="0">
              <a:srgbClr val="000000">
                <a:alpha val="50000"/>
              </a:srgbClr>
            </a:outerShdw>
          </a:effectLst>
        </p:spPr>
        <p:style>
          <a:lnRef idx="0"/>
          <a:fillRef idx="0"/>
          <a:effectRef idx="0"/>
          <a:fontRef idx="minor"/>
        </p:style>
        <p:txBody>
          <a:bodyPr tIns="91440" bIns="91440" anchor="ctr">
            <a:noAutofit/>
          </a:bodyPr>
          <a:p>
            <a:pPr>
              <a:lnSpc>
                <a:spcPct val="115000"/>
              </a:lnSpc>
              <a:tabLst>
                <a:tab pos="0" algn="l"/>
              </a:tabLst>
            </a:pPr>
            <a:r>
              <a:rPr lang="it" sz="1100" b="1" u="none" strike="noStrike">
                <a:solidFill>
                  <a:schemeClr val="dk1"/>
                </a:solidFill>
                <a:effectLst/>
                <a:uFillTx/>
                <a:latin typeface="Arial"/>
                <a:ea typeface="Arial"/>
              </a:rPr>
              <a:t>SGUARDO DALL'ALTO</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Con le mie osservazioni mi sono reso conto che [ORCHESTRAZIONE + PUNTO DEBOLE]</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RISPOSTA AD EVENTUALI DOMANDE SPECIFICHE</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(Domanda probabile) MODALITÀ </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(Quando vi sentirete, durata ecc.)… </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p:txBody>
      </p:sp>
      <p:sp>
        <p:nvSpPr>
          <p:cNvPr id="99"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9 - Soluzione perfetta (DETTAGLI)</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PlaceHolder 1"/>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
        <p:nvSpPr>
          <p:cNvPr id="101" name="Google Shape;204;p33"/>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102"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9 - Soluzione perfetta (DETTAGLI)</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9EAD3"/>
        </a:solidFill>
      </p:bgPr>
    </p:bg>
    <p:spTree>
      <p:nvGrpSpPr>
        <p:cNvPr id="1" name=""/>
        <p:cNvGrpSpPr/>
        <p:nvPr/>
      </p:nvGrpSpPr>
      <p:grpSpPr>
        <a:xfrm>
          <a:off x="0" y="0"/>
          <a:ext cx="0" cy="0"/>
          <a:chOff x="0" y="0"/>
          <a:chExt cx="0" cy="0"/>
        </a:xfrm>
      </p:grpSpPr>
      <p:sp>
        <p:nvSpPr>
          <p:cNvPr id="103" name="PlaceHolder 1"/>
          <p:cNvSpPr>
            <a:spLocks noGrp="1"/>
          </p:cNvSpPr>
          <p:nvPr>
            <p:ph/>
          </p:nvPr>
        </p:nvSpPr>
        <p:spPr>
          <a:xfrm>
            <a:off x="200160" y="1247400"/>
            <a:ext cx="7044120" cy="347148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0" i="1" u="none" strike="noStrike">
                <a:solidFill>
                  <a:schemeClr val="dk1"/>
                </a:solidFill>
                <a:effectLst/>
                <a:uFillTx/>
                <a:latin typeface="Arial"/>
                <a:ea typeface="Arial"/>
              </a:rPr>
              <a:t>Non parlare di prezzi fino a quando ti viene espressamente richiesto.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u="none" strike="noStrike">
                <a:solidFill>
                  <a:schemeClr val="dk1"/>
                </a:solidFill>
                <a:effectLst/>
                <a:uFillTx/>
                <a:latin typeface="Arial"/>
                <a:ea typeface="Arial"/>
              </a:rPr>
              <a:t>PREZZO CON INCENTIVO: serve per stimolare l’acquisto immediato</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Non è detto che il bisogno coincida con un acquisto immediato: dobbiamo iniettare scarcity e stimolare una decisione rapida</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Il prospect a questo punto è convinto di aver bisogno del tuo servizio</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Puoi personalizzare questa sezione, l’importante è che ci sia un CHIARO E GROSSO vantaggio nel prendere subito la decisione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Subito dopo aver rivelato il prezzo finale… SILENZIO ASSOLUTO</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Se rispondono “ok” non è sufficiente (ci stanno ancora pensando) devi aspettare qualcosa che significhi “Come posso procedere”, “Qual è il prossimo passo”, "Come posso pagare” ecc.</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Se chiedono "sei ancora lì?” tu rispondi "sì sono qui” e torna in silenzio</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Potrebbero scattare delle obiezioni</a:t>
            </a:r>
            <a:endParaRPr lang="es-ES" sz="1100" b="0" u="none" strike="noStrike">
              <a:solidFill>
                <a:srgbClr val="000000"/>
              </a:solidFill>
              <a:effectLst/>
              <a:uFillTx/>
              <a:latin typeface="Arial"/>
            </a:endParaRPr>
          </a:p>
        </p:txBody>
      </p:sp>
      <p:sp>
        <p:nvSpPr>
          <p:cNvPr id="104" name="Google Shape;211;p34"/>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105" name="Google Shape;212;p34"/>
          <p:cNvSpPr/>
          <p:nvPr/>
        </p:nvSpPr>
        <p:spPr>
          <a:xfrm>
            <a:off x="485640" y="4904640"/>
            <a:ext cx="6473520" cy="3718440"/>
          </a:xfrm>
          <a:prstGeom prst="rect">
            <a:avLst/>
          </a:prstGeom>
          <a:solidFill>
            <a:schemeClr val="lt2"/>
          </a:solidFill>
          <a:ln w="9525">
            <a:solidFill>
              <a:srgbClr val="595959"/>
            </a:solidFill>
            <a:round/>
          </a:ln>
          <a:effectLst>
            <a:outerShdw algn="bl" blurRad="57240" dir="5400000" dist="19080" rotWithShape="0">
              <a:srgbClr val="000000">
                <a:alpha val="50000"/>
              </a:srgbClr>
            </a:outerShdw>
          </a:effectLst>
        </p:spPr>
        <p:style>
          <a:lnRef idx="0"/>
          <a:fillRef idx="0"/>
          <a:effectRef idx="0"/>
          <a:fontRef idx="minor"/>
        </p:style>
        <p:txBody>
          <a:bodyPr tIns="91440" bIns="91440" anchor="ctr">
            <a:noAutofit/>
          </a:bodyPr>
          <a:p>
            <a:pPr>
              <a:lnSpc>
                <a:spcPct val="115000"/>
              </a:lnSpc>
              <a:tabLst>
                <a:tab pos="0" algn="l"/>
              </a:tabLst>
            </a:pPr>
            <a:r>
              <a:rPr lang="it" sz="1100" b="1" u="none" strike="noStrike">
                <a:solidFill>
                  <a:schemeClr val="dk1"/>
                </a:solidFill>
                <a:effectLst/>
                <a:uFillTx/>
                <a:latin typeface="Arial"/>
                <a:ea typeface="Arial"/>
              </a:rPr>
              <a:t>PREZZO CON INCENTIVO</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Il mio coaching NON è un servizio in abbonamento, ma prevede un unico pagamento.</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Il prezzo è [es. 4900€]…</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..tuttavia con la mia esperienza ho notato che le persone che prendono subito la loro decisione saranno i migliori clienti, mi ascolteranno e si impegneranno per raggiungere gli obbiettivi nei tempi prestabiliti.</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E per questo motivo ho una cosa chiamata "prezzo basato sull’incentivo” e se prendi la tua decisione durante questa chiamata con me, posso farti un’offerta personalizzata.</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In pratica se decidi di accedere ora, posso tagliare 2000€, e il prezzo finale da 4900€ diventa 2900€…</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p:txBody>
      </p:sp>
      <p:sp>
        <p:nvSpPr>
          <p:cNvPr id="106"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10 - Prezzo, incentivo e pagamento (PRIMA PARTE)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
        <p:nvSpPr>
          <p:cNvPr id="108" name="Google Shape;219;p35"/>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109"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10 - Prezzo, incentivo e pagamento (PRIMA PARTE)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9EAD3"/>
        </a:solidFill>
      </p:bgPr>
    </p:bg>
    <p:spTree>
      <p:nvGrpSpPr>
        <p:cNvPr id="1" name=""/>
        <p:cNvGrpSpPr/>
        <p:nvPr/>
      </p:nvGrpSpPr>
      <p:grpSpPr>
        <a:xfrm>
          <a:off x="0" y="0"/>
          <a:ext cx="0" cy="0"/>
          <a:chOff x="0" y="0"/>
          <a:chExt cx="0" cy="0"/>
        </a:xfrm>
      </p:grpSpPr>
      <p:sp>
        <p:nvSpPr>
          <p:cNvPr id="110" name="PlaceHolder 1"/>
          <p:cNvSpPr>
            <a:spLocks noGrp="1"/>
          </p:cNvSpPr>
          <p:nvPr>
            <p:ph/>
          </p:nvPr>
        </p:nvSpPr>
        <p:spPr>
          <a:xfrm>
            <a:off x="200160" y="1247400"/>
            <a:ext cx="7044120" cy="396900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0" u="none" strike="noStrike">
                <a:solidFill>
                  <a:schemeClr val="dk1"/>
                </a:solidFill>
                <a:effectLst/>
                <a:uFillTx/>
                <a:latin typeface="Arial"/>
                <a:ea typeface="Arial"/>
              </a:rPr>
              <a:t>Questa fase inizia quando il prospect ti chiederà qualcosa di simile a: </a:t>
            </a:r>
            <a:r>
              <a:rPr lang="it" sz="1100" b="0" i="1" u="none" strike="noStrike">
                <a:solidFill>
                  <a:schemeClr val="dk1"/>
                </a:solidFill>
                <a:effectLst/>
                <a:uFillTx/>
                <a:latin typeface="Arial"/>
                <a:ea typeface="Arial"/>
              </a:rPr>
              <a:t>“Ok, cosa devo fare?”, “Va bene, iniziamo”, “Come procediamo?”,</a:t>
            </a:r>
            <a:r>
              <a:rPr lang="it" sz="1100" b="0" u="none" strike="noStrike">
                <a:solidFill>
                  <a:schemeClr val="dk1"/>
                </a:solidFill>
                <a:effectLst/>
                <a:uFillTx/>
                <a:latin typeface="Arial"/>
                <a:ea typeface="Arial"/>
              </a:rPr>
              <a:t> Ecc.</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u="none" strike="noStrike">
                <a:solidFill>
                  <a:schemeClr val="dk1"/>
                </a:solidFill>
                <a:effectLst/>
                <a:uFillTx/>
                <a:latin typeface="Arial"/>
                <a:ea typeface="Arial"/>
              </a:rPr>
              <a:t>ULTIMO SI: questa è l’ultima sezione per giocare con la consistenza cognitiva</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u="none" strike="noStrike">
                <a:solidFill>
                  <a:schemeClr val="dk1"/>
                </a:solidFill>
                <a:effectLst/>
                <a:uFillTx/>
                <a:latin typeface="Arial"/>
                <a:ea typeface="Arial"/>
              </a:rPr>
              <a:t>METODO DI PAGAMENTO: questa sezione serve per procedere "praticamente" al pagamento</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La cosa migliore è fare in modo che il prospect completi il pagamento durante la telefonata</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La carta di credito è la soluzione più rapida (ti basta inserire i dati in uno shopping cart)</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Per ricevere pagamenti con PayPal puoi anche usare PayPal.me</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Molto spesso gli italiani preferiscono pagare tramite bonifico. Offriti di assisterli durante il processo di pagamento comunicando l'IBAN direttamente via telefono</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r>
              <a:rPr lang="it" sz="1100" b="0" u="none" strike="noStrike">
                <a:solidFill>
                  <a:schemeClr val="dk1"/>
                </a:solidFill>
                <a:effectLst/>
                <a:uFillTx/>
                <a:latin typeface="Arial"/>
                <a:ea typeface="Arial"/>
              </a:rPr>
              <a:t>NOTA: Se non può effettuare il bonifico immediatamente (es. non ha i dati di accesso) chiedi al prospect di darti una fascia oraria precisa in cui lo eseguirà e ti potrà inviare la cambiale come prova. In questo modo otterrà un vantaggio:</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ESEMPIO 1: potrai inviargli immediatamente del materiale </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ESEMPIO 2: potrai pianificare il primo (es.) incontro via Skype il prima possibile</a:t>
            </a:r>
            <a:endParaRPr lang="es-ES" sz="1100" b="0" u="none" strike="noStrike">
              <a:solidFill>
                <a:srgbClr val="000000"/>
              </a:solidFill>
              <a:effectLst/>
              <a:uFillTx/>
              <a:latin typeface="Arial"/>
            </a:endParaRPr>
          </a:p>
        </p:txBody>
      </p:sp>
      <p:sp>
        <p:nvSpPr>
          <p:cNvPr id="111" name="Google Shape;226;p36"/>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112" name="Google Shape;227;p36"/>
          <p:cNvSpPr/>
          <p:nvPr/>
        </p:nvSpPr>
        <p:spPr>
          <a:xfrm>
            <a:off x="405360" y="5501880"/>
            <a:ext cx="6473520" cy="2523240"/>
          </a:xfrm>
          <a:prstGeom prst="rect">
            <a:avLst/>
          </a:prstGeom>
          <a:solidFill>
            <a:schemeClr val="lt2"/>
          </a:solidFill>
          <a:ln w="9525">
            <a:solidFill>
              <a:srgbClr val="595959"/>
            </a:solidFill>
            <a:round/>
          </a:ln>
          <a:effectLst>
            <a:outerShdw algn="bl" blurRad="57240" dir="5400000" dist="19080" rotWithShape="0">
              <a:srgbClr val="000000">
                <a:alpha val="50000"/>
              </a:srgbClr>
            </a:outerShdw>
          </a:effectLst>
        </p:spPr>
        <p:style>
          <a:lnRef idx="0"/>
          <a:fillRef idx="0"/>
          <a:effectRef idx="0"/>
          <a:fontRef idx="minor"/>
        </p:style>
        <p:txBody>
          <a:bodyPr tIns="91440" bIns="91440" anchor="ctr">
            <a:noAutofit/>
          </a:bodyPr>
          <a:p>
            <a:pPr>
              <a:lnSpc>
                <a:spcPct val="115000"/>
              </a:lnSpc>
              <a:tabLst>
                <a:tab pos="0" algn="l"/>
              </a:tabLst>
            </a:pPr>
            <a:r>
              <a:rPr lang="it" sz="1100" b="1" u="none" strike="noStrike">
                <a:solidFill>
                  <a:schemeClr val="dk1"/>
                </a:solidFill>
                <a:effectLst/>
                <a:uFillTx/>
                <a:latin typeface="Arial"/>
                <a:ea typeface="Arial"/>
              </a:rPr>
              <a:t>ULTIMO SI</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Possiamo iniziare già da subito se vuoi.</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1" u="none" strike="noStrike">
                <a:solidFill>
                  <a:schemeClr val="dk1"/>
                </a:solidFill>
                <a:effectLst/>
                <a:uFillTx/>
                <a:latin typeface="Arial"/>
                <a:ea typeface="Arial"/>
              </a:rPr>
              <a:t>METODO DI PAGAMENTO</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Come preferisci procedere, con carta di credito, PayPal o bonifico?</a:t>
            </a:r>
            <a:endParaRPr lang="es-ES" sz="1100" b="0" u="none" strike="noStrike">
              <a:solidFill>
                <a:srgbClr val="000000"/>
              </a:solidFill>
              <a:effectLst/>
              <a:uFillTx/>
              <a:latin typeface="Arial"/>
            </a:endParaRPr>
          </a:p>
          <a:p>
            <a:pPr>
              <a:lnSpc>
                <a:spcPct val="115000"/>
              </a:lnSpc>
              <a:tabLst>
                <a:tab pos="0" algn="l"/>
              </a:tabLst>
            </a:pPr>
            <a:r>
              <a:rPr lang="it" sz="1100" b="0"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a:lnSpc>
                <a:spcPct val="115000"/>
              </a:lnSpc>
              <a:tabLst>
                <a:tab pos="0" algn="l"/>
              </a:tabLst>
            </a:pPr>
            <a:endParaRPr lang="es-ES" sz="1100" b="0" u="none" strike="noStrike">
              <a:solidFill>
                <a:srgbClr val="000000"/>
              </a:solidFill>
              <a:effectLst/>
              <a:uFillTx/>
              <a:latin typeface="Arial"/>
            </a:endParaRPr>
          </a:p>
        </p:txBody>
      </p:sp>
      <p:sp>
        <p:nvSpPr>
          <p:cNvPr id="113"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10 - Prezzo, incentivo e pagamento (SECONDA PARTE)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PlaceHolder 1"/>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
        <p:nvSpPr>
          <p:cNvPr id="115" name="Google Shape;234;p37"/>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116" name="PlaceHolder 2"/>
          <p:cNvSpPr>
            <a:spLocks noGrp="1"/>
          </p:cNvSpPr>
          <p:nvPr>
            <p:ph type="title"/>
          </p:nvPr>
        </p:nvSpPr>
        <p:spPr>
          <a:xfrm>
            <a:off x="257760" y="149400"/>
            <a:ext cx="7044120" cy="912600"/>
          </a:xfrm>
          <a:prstGeom prst="rect">
            <a:avLst/>
          </a:prstGeom>
          <a:noFill/>
          <a:ln w="0">
            <a:noFill/>
          </a:ln>
        </p:spPr>
        <p:txBody>
          <a:bodyPr lIns="102600" tIns="102600" rIns="102600" bIns="102600" anchor="t">
            <a:noAutofit/>
          </a:bodyPr>
          <a:p>
            <a:pPr indent="0" algn="l">
              <a:lnSpc>
                <a:spcPct val="100000"/>
              </a:lnSpc>
              <a:buNone/>
              <a:tabLst>
                <a:tab pos="0" algn="l"/>
              </a:tabLst>
            </a:pPr>
            <a:r>
              <a:rPr lang="it" sz="2400" b="1" u="none" strike="noStrike">
                <a:solidFill>
                  <a:schemeClr val="dk1"/>
                </a:solidFill>
                <a:effectLst/>
                <a:uFillTx/>
                <a:latin typeface="Helvetica Neue"/>
                <a:ea typeface="Helvetica Neue"/>
              </a:rPr>
              <a:t>FASE 10 - Prezzo, incentivo e pagamento (SECONDA PARTE)</a:t>
            </a:r>
            <a:endParaRPr lang="es-ES"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CCCC"/>
        </a:solidFill>
      </p:bgPr>
    </p:bg>
    <p:spTree>
      <p:nvGrpSpPr>
        <p:cNvPr id="1" name=""/>
        <p:cNvGrpSpPr/>
        <p:nvPr/>
      </p:nvGrpSpPr>
      <p:grpSpPr>
        <a:xfrm>
          <a:off x="0" y="0"/>
          <a:ext cx="0" cy="0"/>
          <a:chOff x="0" y="0"/>
          <a:chExt cx="0" cy="0"/>
        </a:xfrm>
      </p:grpSpPr>
      <p:sp>
        <p:nvSpPr>
          <p:cNvPr id="117" name="PlaceHolder 1"/>
          <p:cNvSpPr>
            <a:spLocks noGrp="1"/>
          </p:cNvSpPr>
          <p:nvPr>
            <p:ph type="title"/>
          </p:nvPr>
        </p:nvSpPr>
        <p:spPr>
          <a:xfrm>
            <a:off x="257760" y="416880"/>
            <a:ext cx="7044120" cy="759960"/>
          </a:xfrm>
          <a:prstGeom prst="rect">
            <a:avLst/>
          </a:prstGeom>
          <a:noFill/>
          <a:ln w="0">
            <a:noFill/>
          </a:ln>
        </p:spPr>
        <p:txBody>
          <a:bodyPr lIns="102600" tIns="102600" rIns="102600" bIns="102600" anchor="t">
            <a:noAutofit/>
          </a:bodyPr>
          <a:p>
            <a:pPr indent="0" algn="ctr">
              <a:lnSpc>
                <a:spcPct val="100000"/>
              </a:lnSpc>
              <a:buNone/>
              <a:tabLst>
                <a:tab pos="0" algn="l"/>
              </a:tabLst>
            </a:pPr>
            <a:r>
              <a:rPr lang="it" sz="3300" b="1" u="none" strike="noStrike">
                <a:solidFill>
                  <a:schemeClr val="dk1"/>
                </a:solidFill>
                <a:effectLst/>
                <a:uFillTx/>
                <a:latin typeface="Helvetica Neue"/>
                <a:ea typeface="Helvetica Neue"/>
              </a:rPr>
              <a:t>OBIEZIONI COMUNI</a:t>
            </a: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p:txBody>
      </p:sp>
      <p:sp>
        <p:nvSpPr>
          <p:cNvPr id="118" name="PlaceHolder 2"/>
          <p:cNvSpPr>
            <a:spLocks noGrp="1"/>
          </p:cNvSpPr>
          <p:nvPr>
            <p:ph/>
          </p:nvPr>
        </p:nvSpPr>
        <p:spPr>
          <a:xfrm>
            <a:off x="257760" y="2395800"/>
            <a:ext cx="7044120" cy="710172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i="1" u="none" strike="noStrike">
                <a:solidFill>
                  <a:schemeClr val="dk1"/>
                </a:solidFill>
                <a:effectLst/>
                <a:uFillTx/>
                <a:latin typeface="Arial"/>
                <a:ea typeface="Arial"/>
              </a:rPr>
              <a:t>OBIEZIONE: Esiste una garanzia?</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i="1" u="none" strike="noStrike">
                <a:solidFill>
                  <a:schemeClr val="dk1"/>
                </a:solidFill>
                <a:effectLst/>
                <a:uFillTx/>
                <a:latin typeface="Arial"/>
                <a:ea typeface="Arial"/>
              </a:rPr>
              <a:t>GESTIONE: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Assolutamente. E questa è l’unica vera garanzia che puoi trovare riguardo [suo problema]: posso garantirti che se continui a fare quello che hai fatto fino ad oggi, otterrai lo stesso risultato che hai ottenuto fino ad oggi.</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Seriamente [nome prospect], io posso garantirti che il mio percorso funziona… ma è un po’ come andare da un dietologo.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Un dietologo ti può dare una dieta da seguire, un processo da seguire.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…E la dieta con il tempo funziona! Il processo funziona, non può non funzionare! Il punto è che il cliente deve anche seguirlo il processo!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E perché ti dico questo. Perché io conosco delle persone che si sono fatte preparare una dieta… ma non la rispettano.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E come puoi immaginare a quelle persone non serve a niente avere un programma da seguire. Ma invece le persone che seguono le istruzioni ottengono risultati. Non c’è niente di magico, si tratta solo di rispettare il programma.</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Ecco, i principi del mio programma sono gli stessi. Io posso garantirti che il processo funziona, ma c’è bisogno anche di un serio impegno anche da parte tua.</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Ma tu poco fa mi hai detto che vuoi impegnarti seriamente per farlo, e che vuoi iniziare subito. Ho capito bene?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Perfetto. E allora come preferisci procedere? Carta di credito, PayPal o bonifico?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spcBef>
                <a:spcPts val="1800"/>
              </a:spcBef>
              <a:buNone/>
              <a:tabLst>
                <a:tab pos="0" algn="l"/>
              </a:tabLst>
            </a:pPr>
            <a:endParaRPr lang="es-ES" sz="1100" b="0" u="none" strike="noStrike">
              <a:solidFill>
                <a:srgbClr val="000000"/>
              </a:solidFill>
              <a:effectLst/>
              <a:uFillTx/>
              <a:latin typeface="Arial"/>
            </a:endParaRPr>
          </a:p>
          <a:p>
            <a:pPr indent="0" algn="l">
              <a:lnSpc>
                <a:spcPct val="115000"/>
              </a:lnSpc>
              <a:spcBef>
                <a:spcPts val="1800"/>
              </a:spcBef>
              <a:spcAft>
                <a:spcPts val="1800"/>
              </a:spcAft>
              <a:buNone/>
              <a:tabLst>
                <a:tab pos="0" algn="l"/>
              </a:tabLst>
            </a:pPr>
            <a:endParaRPr lang="es-ES" sz="2000" b="0" u="none" strike="noStrike">
              <a:solidFill>
                <a:srgbClr val="000000"/>
              </a:solidFill>
              <a:effectLst/>
              <a:uFillTx/>
              <a:latin typeface="Arial"/>
            </a:endParaRPr>
          </a:p>
        </p:txBody>
      </p:sp>
      <p:sp>
        <p:nvSpPr>
          <p:cNvPr id="119" name="Google Shape;242;p38"/>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CCCC"/>
        </a:solidFill>
      </p:bgPr>
    </p:bg>
    <p:spTree>
      <p:nvGrpSpPr>
        <p:cNvPr id="1" name=""/>
        <p:cNvGrpSpPr/>
        <p:nvPr/>
      </p:nvGrpSpPr>
      <p:grpSpPr>
        <a:xfrm>
          <a:off x="0" y="0"/>
          <a:ext cx="0" cy="0"/>
          <a:chOff x="0" y="0"/>
          <a:chExt cx="0" cy="0"/>
        </a:xfrm>
      </p:grpSpPr>
      <p:sp>
        <p:nvSpPr>
          <p:cNvPr id="120" name="PlaceHolder 1"/>
          <p:cNvSpPr>
            <a:spLocks noGrp="1"/>
          </p:cNvSpPr>
          <p:nvPr>
            <p:ph type="title"/>
          </p:nvPr>
        </p:nvSpPr>
        <p:spPr>
          <a:xfrm>
            <a:off x="257760" y="416880"/>
            <a:ext cx="7044120" cy="759960"/>
          </a:xfrm>
          <a:prstGeom prst="rect">
            <a:avLst/>
          </a:prstGeom>
          <a:noFill/>
          <a:ln w="0">
            <a:noFill/>
          </a:ln>
        </p:spPr>
        <p:txBody>
          <a:bodyPr lIns="102600" tIns="102600" rIns="102600" bIns="102600" anchor="t">
            <a:noAutofit/>
          </a:bodyPr>
          <a:p>
            <a:pPr indent="0" algn="ctr">
              <a:lnSpc>
                <a:spcPct val="100000"/>
              </a:lnSpc>
              <a:buNone/>
              <a:tabLst>
                <a:tab pos="0" algn="l"/>
              </a:tabLst>
            </a:pPr>
            <a:r>
              <a:rPr lang="it" sz="3300" b="1" u="none" strike="noStrike">
                <a:solidFill>
                  <a:schemeClr val="dk1"/>
                </a:solidFill>
                <a:effectLst/>
                <a:uFillTx/>
                <a:latin typeface="Helvetica Neue"/>
                <a:ea typeface="Helvetica Neue"/>
              </a:rPr>
              <a:t>OBIEZIONI COMUNI</a:t>
            </a: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p:txBody>
      </p:sp>
      <p:sp>
        <p:nvSpPr>
          <p:cNvPr id="121" name="PlaceHolder 2"/>
          <p:cNvSpPr>
            <a:spLocks noGrp="1"/>
          </p:cNvSpPr>
          <p:nvPr>
            <p:ph/>
          </p:nvPr>
        </p:nvSpPr>
        <p:spPr>
          <a:xfrm>
            <a:off x="257760" y="1602000"/>
            <a:ext cx="7044120" cy="786384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i="1" u="none" strike="noStrike">
                <a:solidFill>
                  <a:schemeClr val="dk1"/>
                </a:solidFill>
                <a:effectLst/>
                <a:uFillTx/>
                <a:latin typeface="Arial"/>
                <a:ea typeface="Arial"/>
              </a:rPr>
              <a:t>OBIEZIONE: Quanto tempo ho per pensarci? / Ho bisogno di tempo per pensarci</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i="1" u="none" strike="noStrike">
                <a:solidFill>
                  <a:schemeClr val="dk1"/>
                </a:solidFill>
                <a:effectLst/>
                <a:uFillTx/>
                <a:latin typeface="Arial"/>
                <a:ea typeface="Arial"/>
              </a:rPr>
              <a:t>GESTIONE: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Di quanto tempo hai bisogno per decidere? Se hai qualche altro dubbio non farti problemi a farmi le domande, ok?</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u="none" strike="noStrike">
                <a:solidFill>
                  <a:schemeClr val="dk1"/>
                </a:solidFill>
                <a:effectLst/>
                <a:uFillTx/>
                <a:latin typeface="Arial"/>
                <a:ea typeface="Arial"/>
              </a:rPr>
              <a:t>Successivamente rispondi alle domande.</a:t>
            </a:r>
            <a:endParaRPr lang="es-ES" sz="1100" b="0" u="none" strike="noStrike">
              <a:solidFill>
                <a:srgbClr val="000000"/>
              </a:solidFill>
              <a:effectLst/>
              <a:uFillTx/>
              <a:latin typeface="Arial"/>
            </a:endParaRPr>
          </a:p>
          <a:p>
            <a:pPr indent="0" algn="l">
              <a:lnSpc>
                <a:spcPct val="115000"/>
              </a:lnSpc>
              <a:buNone/>
              <a:tabLst>
                <a:tab pos="0" algn="l"/>
              </a:tabLst>
            </a:pPr>
            <a:r>
              <a:rPr lang="it" sz="1100" b="0" u="none" strike="noStrike">
                <a:solidFill>
                  <a:schemeClr val="dk1"/>
                </a:solidFill>
                <a:effectLst/>
                <a:uFillTx/>
                <a:latin typeface="Arial"/>
                <a:ea typeface="Arial"/>
              </a:rPr>
              <a:t>Questa obiezione molto spesso porta alla prossima:</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i="1" u="none" strike="noStrike">
                <a:solidFill>
                  <a:schemeClr val="dk1"/>
                </a:solidFill>
                <a:effectLst/>
                <a:uFillTx/>
                <a:latin typeface="Arial"/>
                <a:ea typeface="Arial"/>
              </a:rPr>
              <a:t>OBIEZIONE: Devo controllare la mia disponibilità… / Non posso decidere sul momento / Devo parlarne con il mio partner / socio ecc.</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i="1" u="none" strike="noStrike">
                <a:solidFill>
                  <a:schemeClr val="dk1"/>
                </a:solidFill>
                <a:effectLst/>
                <a:uFillTx/>
                <a:latin typeface="Arial"/>
                <a:ea typeface="Arial"/>
              </a:rPr>
              <a:t>GESTIONE: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Capisco, quando avrai la possibilità di poter controllare? / Capisco, quando potrai prenderti del tempo per pensarci? / Capisco, quando potrai parlare con il tuo partner / socio ecc.?</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Perfetto. Quindi potrai farlo [es. domani pomeriggio].</a:t>
            </a: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Allora facciamo in questo modo: ti aggiungo subito su WhatsApp. Se mi contatti entro [es. domani alle 19:00] terrò valido il prezzo con incentivo senza passare al prezzo normale, ok?</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i="1" u="none" strike="noStrike">
                <a:solidFill>
                  <a:schemeClr val="dk1"/>
                </a:solidFill>
                <a:effectLst/>
                <a:uFillTx/>
                <a:latin typeface="Arial"/>
                <a:ea typeface="Arial"/>
              </a:rPr>
              <a:t>NOTE:</a:t>
            </a:r>
            <a:endParaRPr lang="es-ES" sz="1100" b="0" u="none" strike="noStrike">
              <a:solidFill>
                <a:srgbClr val="000000"/>
              </a:solidFill>
              <a:effectLst/>
              <a:uFillTx/>
              <a:latin typeface="Arial"/>
            </a:endParaRPr>
          </a:p>
          <a:p>
            <a:pPr marL="457200" indent="-298440" algn="l">
              <a:lnSpc>
                <a:spcPct val="115000"/>
              </a:lnSpc>
              <a:spcBef>
                <a:spcPts val="1199"/>
              </a:spcBef>
              <a:buClr>
                <a:srgbClr val="000000"/>
              </a:buClr>
              <a:buFont typeface="Arial"/>
              <a:buChar char="●"/>
              <a:tabLst>
                <a:tab pos="0" algn="l"/>
              </a:tabLst>
            </a:pPr>
            <a:r>
              <a:rPr lang="it" sz="1100" b="0" u="none" strike="noStrike">
                <a:solidFill>
                  <a:schemeClr val="dk1"/>
                </a:solidFill>
                <a:effectLst/>
                <a:uFillTx/>
                <a:latin typeface="Arial"/>
                <a:ea typeface="Arial"/>
              </a:rPr>
              <a:t>Invia un messaggio come ultimatum un’ora prima della scadenza</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Puoi offrirti di parlare con partner / socio</a:t>
            </a:r>
            <a:endParaRPr lang="es-ES" sz="1100" b="0" u="none" strike="noStrike">
              <a:solidFill>
                <a:srgbClr val="000000"/>
              </a:solidFill>
              <a:effectLst/>
              <a:uFillTx/>
              <a:latin typeface="Arial"/>
            </a:endParaRPr>
          </a:p>
          <a:p>
            <a:pPr marL="457200" indent="-298440" algn="l">
              <a:lnSpc>
                <a:spcPct val="115000"/>
              </a:lnSpc>
              <a:buClr>
                <a:srgbClr val="000000"/>
              </a:buClr>
              <a:buFont typeface="Arial"/>
              <a:buChar char="●"/>
              <a:tabLst>
                <a:tab pos="0" algn="l"/>
              </a:tabLst>
            </a:pPr>
            <a:r>
              <a:rPr lang="it" sz="1100" b="0" u="none" strike="noStrike">
                <a:solidFill>
                  <a:schemeClr val="dk1"/>
                </a:solidFill>
                <a:effectLst/>
                <a:uFillTx/>
                <a:latin typeface="Arial"/>
                <a:ea typeface="Arial"/>
              </a:rPr>
              <a:t>In generale devi sempre parlare con chi prende la decisione, chi trarrebbe il vantaggio dalla tua offerta</a:t>
            </a:r>
            <a:br>
              <a:rPr sz="1100"/>
            </a:br>
            <a:r>
              <a:rPr lang="it" sz="1100" b="0" u="none" strike="noStrike">
                <a:solidFill>
                  <a:schemeClr val="dk1"/>
                </a:solidFill>
                <a:effectLst/>
                <a:uFillTx/>
                <a:latin typeface="Arial"/>
                <a:ea typeface="Arial"/>
              </a:rPr>
              <a:t> (se stai parlando con azienda, devi parlar con imprenditore, non con assistente)</a:t>
            </a:r>
            <a:endParaRPr lang="es-ES" sz="1100" b="0" u="none" strike="noStrike">
              <a:solidFill>
                <a:srgbClr val="000000"/>
              </a:solidFill>
              <a:effectLst/>
              <a:uFillTx/>
              <a:latin typeface="Arial"/>
            </a:endParaRPr>
          </a:p>
          <a:p>
            <a:pPr indent="0" algn="l">
              <a:lnSpc>
                <a:spcPct val="115000"/>
              </a:lnSpc>
              <a:spcBef>
                <a:spcPts val="1199"/>
              </a:spcBef>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spcBef>
                <a:spcPts val="1800"/>
              </a:spcBef>
              <a:buNone/>
              <a:tabLst>
                <a:tab pos="0" algn="l"/>
              </a:tabLst>
            </a:pPr>
            <a:endParaRPr lang="es-ES" sz="1100" b="0" u="none" strike="noStrike">
              <a:solidFill>
                <a:srgbClr val="000000"/>
              </a:solidFill>
              <a:effectLst/>
              <a:uFillTx/>
              <a:latin typeface="Arial"/>
            </a:endParaRPr>
          </a:p>
          <a:p>
            <a:pPr indent="0" algn="l">
              <a:lnSpc>
                <a:spcPct val="115000"/>
              </a:lnSpc>
              <a:spcBef>
                <a:spcPts val="1800"/>
              </a:spcBef>
              <a:spcAft>
                <a:spcPts val="1800"/>
              </a:spcAft>
              <a:buNone/>
              <a:tabLst>
                <a:tab pos="0" algn="l"/>
              </a:tabLst>
            </a:pPr>
            <a:endParaRPr lang="es-ES" sz="2000" b="0" u="none" strike="noStrike">
              <a:solidFill>
                <a:srgbClr val="000000"/>
              </a:solidFill>
              <a:effectLst/>
              <a:uFillTx/>
              <a:latin typeface="Arial"/>
            </a:endParaRPr>
          </a:p>
        </p:txBody>
      </p:sp>
      <p:sp>
        <p:nvSpPr>
          <p:cNvPr id="122" name="Google Shape;249;p39"/>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CCCC"/>
        </a:solidFill>
      </p:bgPr>
    </p:bg>
    <p:spTree>
      <p:nvGrpSpPr>
        <p:cNvPr id="1" name=""/>
        <p:cNvGrpSpPr/>
        <p:nvPr/>
      </p:nvGrpSpPr>
      <p:grpSpPr>
        <a:xfrm>
          <a:off x="0" y="0"/>
          <a:ext cx="0" cy="0"/>
          <a:chOff x="0" y="0"/>
          <a:chExt cx="0" cy="0"/>
        </a:xfrm>
      </p:grpSpPr>
      <p:sp>
        <p:nvSpPr>
          <p:cNvPr id="123" name="PlaceHolder 1"/>
          <p:cNvSpPr>
            <a:spLocks noGrp="1"/>
          </p:cNvSpPr>
          <p:nvPr>
            <p:ph type="title"/>
          </p:nvPr>
        </p:nvSpPr>
        <p:spPr>
          <a:xfrm>
            <a:off x="257760" y="416880"/>
            <a:ext cx="7044120" cy="759960"/>
          </a:xfrm>
          <a:prstGeom prst="rect">
            <a:avLst/>
          </a:prstGeom>
          <a:noFill/>
          <a:ln w="0">
            <a:noFill/>
          </a:ln>
        </p:spPr>
        <p:txBody>
          <a:bodyPr lIns="102600" tIns="102600" rIns="102600" bIns="102600" anchor="t">
            <a:noAutofit/>
          </a:bodyPr>
          <a:p>
            <a:pPr indent="0" algn="ctr">
              <a:lnSpc>
                <a:spcPct val="100000"/>
              </a:lnSpc>
              <a:buNone/>
              <a:tabLst>
                <a:tab pos="0" algn="l"/>
              </a:tabLst>
            </a:pPr>
            <a:r>
              <a:rPr lang="it" sz="3300" b="1" u="none" strike="noStrike">
                <a:solidFill>
                  <a:schemeClr val="dk1"/>
                </a:solidFill>
                <a:effectLst/>
                <a:uFillTx/>
                <a:latin typeface="Helvetica Neue"/>
                <a:ea typeface="Helvetica Neue"/>
              </a:rPr>
              <a:t>OBIEZIONI COMUNI</a:t>
            </a: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p:txBody>
      </p:sp>
      <p:sp>
        <p:nvSpPr>
          <p:cNvPr id="124" name="PlaceHolder 2"/>
          <p:cNvSpPr>
            <a:spLocks noGrp="1"/>
          </p:cNvSpPr>
          <p:nvPr>
            <p:ph/>
          </p:nvPr>
        </p:nvSpPr>
        <p:spPr>
          <a:xfrm>
            <a:off x="257760" y="1426680"/>
            <a:ext cx="7044120" cy="807084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i="1" u="none" strike="noStrike">
                <a:solidFill>
                  <a:schemeClr val="dk1"/>
                </a:solidFill>
                <a:effectLst/>
                <a:uFillTx/>
                <a:latin typeface="Arial"/>
                <a:ea typeface="Arial"/>
              </a:rPr>
              <a:t>OBIEZIONE: Non ho soldi</a:t>
            </a:r>
            <a:endParaRPr lang="es-ES" sz="1100" b="0" u="none" strike="noStrike">
              <a:solidFill>
                <a:srgbClr val="000000"/>
              </a:solidFill>
              <a:effectLst/>
              <a:uFillTx/>
              <a:latin typeface="Arial"/>
            </a:endParaRPr>
          </a:p>
          <a:p>
            <a:pPr indent="0" algn="l">
              <a:lnSpc>
                <a:spcPct val="115000"/>
              </a:lnSpc>
              <a:buNone/>
              <a:tabLst>
                <a:tab pos="0" algn="l"/>
              </a:tabLst>
            </a:pPr>
            <a:r>
              <a:rPr lang="it" sz="1100" b="1" i="1" u="none" strike="noStrike">
                <a:solidFill>
                  <a:schemeClr val="dk1"/>
                </a:solidFill>
                <a:effectLst/>
                <a:uFillTx/>
                <a:latin typeface="Arial"/>
                <a:ea typeface="Arial"/>
              </a:rPr>
              <a:t>GESTIONE: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Si assolutamente, ti capisco perfettamente, anche io quando devo fare degli acquisti importanti ho un sistema di priorità... ma devo farti una domanda: [azione - es. avviare un’attività online] è una cosa che vuoi fare veramente?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Lui: si si certo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Ok, e come preferisci procedere, carta di credito, PayPal o bonifico?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i="1" u="none" strike="noStrike">
                <a:solidFill>
                  <a:schemeClr val="dk1"/>
                </a:solidFill>
                <a:effectLst/>
                <a:uFillTx/>
                <a:latin typeface="Arial"/>
                <a:ea typeface="Arial"/>
              </a:rPr>
              <a:t>OBIEZIONE: Non è un buon momento / Non posso permettermelo</a:t>
            </a:r>
            <a:endParaRPr lang="es-ES" sz="1100" b="0" u="none" strike="noStrike">
              <a:solidFill>
                <a:srgbClr val="000000"/>
              </a:solidFill>
              <a:effectLst/>
              <a:uFillTx/>
              <a:latin typeface="Arial"/>
            </a:endParaRPr>
          </a:p>
          <a:p>
            <a:pPr indent="0" algn="l">
              <a:lnSpc>
                <a:spcPct val="115000"/>
              </a:lnSpc>
              <a:buNone/>
              <a:tabLst>
                <a:tab pos="0" algn="l"/>
              </a:tabLst>
            </a:pPr>
            <a:r>
              <a:rPr lang="it" sz="1100" b="1" i="1" u="none" strike="noStrike">
                <a:solidFill>
                  <a:schemeClr val="dk1"/>
                </a:solidFill>
                <a:effectLst/>
                <a:uFillTx/>
                <a:latin typeface="Arial"/>
                <a:ea typeface="Arial"/>
              </a:rPr>
              <a:t>GESTIONE: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Assolutamente, ti capisco, ma ti dispiace se prima di chiudere ti faccio una domanda al riguardo?</a:t>
            </a: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Durante la telefonata mi hai chiarito che questo è esattamente quello di cui ai bisogno per cambiare la tua situazione. Come può esistere un momento migliore per iniziare a fare una cosa che da quanto mi hai detto sarebbe la cosa più importante per questo momento delle tua vita?</a:t>
            </a: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E quindi come preferisci procedere, carta di credito, PayPal o bonifico?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1" i="1" u="none" strike="noStrike">
                <a:solidFill>
                  <a:schemeClr val="dk1"/>
                </a:solidFill>
                <a:effectLst/>
                <a:uFillTx/>
                <a:latin typeface="Arial"/>
                <a:ea typeface="Arial"/>
              </a:rPr>
              <a:t>OBIEZIONE: Ho provato altri programmi come questo ma non ho ottenuto risultati</a:t>
            </a:r>
            <a:endParaRPr lang="es-ES" sz="1100" b="0" u="none" strike="noStrike">
              <a:solidFill>
                <a:srgbClr val="000000"/>
              </a:solidFill>
              <a:effectLst/>
              <a:uFillTx/>
              <a:latin typeface="Arial"/>
            </a:endParaRPr>
          </a:p>
          <a:p>
            <a:pPr indent="0" algn="l">
              <a:lnSpc>
                <a:spcPct val="115000"/>
              </a:lnSpc>
              <a:buNone/>
              <a:tabLst>
                <a:tab pos="0" algn="l"/>
              </a:tabLst>
            </a:pPr>
            <a:r>
              <a:rPr lang="it" sz="1100" b="1" i="1" u="none" strike="noStrike">
                <a:solidFill>
                  <a:schemeClr val="dk1"/>
                </a:solidFill>
                <a:effectLst/>
                <a:uFillTx/>
                <a:latin typeface="Arial"/>
                <a:ea typeface="Arial"/>
              </a:rPr>
              <a:t>GESTIONE: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Si assolutamente, capita molto spesso che alcuni miei clienti prima di affidarsi a me siano passati da altri.</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Dimmi, quali risultati specifici vorresti ottenere per far si che il mio percorso valga pienamente l'investimento di denaro e di tempo?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Questo è esattamente quello che faremo. E quindi come preferisci procedere, carta di credito, PayPal o bonifico?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spcBef>
                <a:spcPts val="1800"/>
              </a:spcBef>
              <a:buNone/>
              <a:tabLst>
                <a:tab pos="0" algn="l"/>
              </a:tabLst>
            </a:pPr>
            <a:endParaRPr lang="es-ES" sz="1100" b="0" u="none" strike="noStrike">
              <a:solidFill>
                <a:srgbClr val="000000"/>
              </a:solidFill>
              <a:effectLst/>
              <a:uFillTx/>
              <a:latin typeface="Arial"/>
            </a:endParaRPr>
          </a:p>
          <a:p>
            <a:pPr indent="0" algn="l">
              <a:lnSpc>
                <a:spcPct val="115000"/>
              </a:lnSpc>
              <a:spcBef>
                <a:spcPts val="1800"/>
              </a:spcBef>
              <a:spcAft>
                <a:spcPts val="1800"/>
              </a:spcAft>
              <a:buNone/>
              <a:tabLst>
                <a:tab pos="0" algn="l"/>
              </a:tabLst>
            </a:pPr>
            <a:endParaRPr lang="es-ES" sz="2000" b="0" u="none" strike="noStrike">
              <a:solidFill>
                <a:srgbClr val="000000"/>
              </a:solidFill>
              <a:effectLst/>
              <a:uFillTx/>
              <a:latin typeface="Arial"/>
            </a:endParaRPr>
          </a:p>
        </p:txBody>
      </p:sp>
      <p:sp>
        <p:nvSpPr>
          <p:cNvPr id="125" name="Google Shape;256;p40"/>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CCCC"/>
        </a:solidFill>
      </p:bgPr>
    </p:bg>
    <p:spTree>
      <p:nvGrpSpPr>
        <p:cNvPr id="1" name=""/>
        <p:cNvGrpSpPr/>
        <p:nvPr/>
      </p:nvGrpSpPr>
      <p:grpSpPr>
        <a:xfrm>
          <a:off x="0" y="0"/>
          <a:ext cx="0" cy="0"/>
          <a:chOff x="0" y="0"/>
          <a:chExt cx="0" cy="0"/>
        </a:xfrm>
      </p:grpSpPr>
      <p:sp>
        <p:nvSpPr>
          <p:cNvPr id="126" name="PlaceHolder 1"/>
          <p:cNvSpPr>
            <a:spLocks noGrp="1"/>
          </p:cNvSpPr>
          <p:nvPr>
            <p:ph type="title"/>
          </p:nvPr>
        </p:nvSpPr>
        <p:spPr>
          <a:xfrm>
            <a:off x="257760" y="416880"/>
            <a:ext cx="7044120" cy="759960"/>
          </a:xfrm>
          <a:prstGeom prst="rect">
            <a:avLst/>
          </a:prstGeom>
          <a:noFill/>
          <a:ln w="0">
            <a:noFill/>
          </a:ln>
        </p:spPr>
        <p:txBody>
          <a:bodyPr lIns="102600" tIns="102600" rIns="102600" bIns="102600" anchor="t">
            <a:noAutofit/>
          </a:bodyPr>
          <a:p>
            <a:pPr indent="0" algn="ctr">
              <a:lnSpc>
                <a:spcPct val="100000"/>
              </a:lnSpc>
              <a:buNone/>
              <a:tabLst>
                <a:tab pos="0" algn="l"/>
              </a:tabLst>
            </a:pPr>
            <a:r>
              <a:rPr lang="it" sz="3300" b="1" u="none" strike="noStrike">
                <a:solidFill>
                  <a:schemeClr val="dk1"/>
                </a:solidFill>
                <a:effectLst/>
                <a:uFillTx/>
                <a:latin typeface="Helvetica Neue"/>
                <a:ea typeface="Helvetica Neue"/>
              </a:rPr>
              <a:t>NUOVE OBIEZIONI SCOPERTE</a:t>
            </a: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p:txBody>
      </p:sp>
      <p:sp>
        <p:nvSpPr>
          <p:cNvPr id="127" name="Google Shape;262;p41"/>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128" name="PlaceHolder 2"/>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CCCC"/>
        </a:solidFill>
      </p:bgPr>
    </p:bg>
    <p:spTree>
      <p:nvGrpSpPr>
        <p:cNvPr id="1" name=""/>
        <p:cNvGrpSpPr/>
        <p:nvPr/>
      </p:nvGrpSpPr>
      <p:grpSpPr>
        <a:xfrm>
          <a:off x="0" y="0"/>
          <a:ext cx="0" cy="0"/>
          <a:chOff x="0" y="0"/>
          <a:chExt cx="0" cy="0"/>
        </a:xfrm>
      </p:grpSpPr>
      <p:sp>
        <p:nvSpPr>
          <p:cNvPr id="129" name="PlaceHolder 1"/>
          <p:cNvSpPr>
            <a:spLocks noGrp="1"/>
          </p:cNvSpPr>
          <p:nvPr>
            <p:ph type="title"/>
          </p:nvPr>
        </p:nvSpPr>
        <p:spPr>
          <a:xfrm>
            <a:off x="257760" y="416880"/>
            <a:ext cx="7044120" cy="759960"/>
          </a:xfrm>
          <a:prstGeom prst="rect">
            <a:avLst/>
          </a:prstGeom>
          <a:noFill/>
          <a:ln w="0">
            <a:noFill/>
          </a:ln>
        </p:spPr>
        <p:txBody>
          <a:bodyPr lIns="102600" tIns="102600" rIns="102600" bIns="102600" anchor="t">
            <a:noAutofit/>
          </a:bodyPr>
          <a:p>
            <a:pPr indent="0" algn="ctr">
              <a:lnSpc>
                <a:spcPct val="100000"/>
              </a:lnSpc>
              <a:buNone/>
              <a:tabLst>
                <a:tab pos="0" algn="l"/>
              </a:tabLst>
            </a:pPr>
            <a:r>
              <a:rPr lang="it" sz="3300" b="1" u="none" strike="noStrike">
                <a:solidFill>
                  <a:schemeClr val="dk1"/>
                </a:solidFill>
                <a:effectLst/>
                <a:uFillTx/>
                <a:latin typeface="Helvetica Neue"/>
                <a:ea typeface="Helvetica Neue"/>
              </a:rPr>
              <a:t>NUOVE OBIEZIONI SCOPERTE</a:t>
            </a: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p:txBody>
      </p:sp>
      <p:sp>
        <p:nvSpPr>
          <p:cNvPr id="130" name="Google Shape;269;p42"/>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
        <p:nvSpPr>
          <p:cNvPr id="131" name="PlaceHolder 2"/>
          <p:cNvSpPr>
            <a:spLocks noGrp="1"/>
          </p:cNvSpPr>
          <p:nvPr>
            <p:ph/>
          </p:nvPr>
        </p:nvSpPr>
        <p:spPr>
          <a:xfrm>
            <a:off x="257760" y="1244520"/>
            <a:ext cx="7044120" cy="8252640"/>
          </a:xfrm>
          <a:prstGeom prst="rect">
            <a:avLst/>
          </a:prstGeom>
          <a:noFill/>
          <a:ln w="0">
            <a:noFill/>
          </a:ln>
        </p:spPr>
        <p:txBody>
          <a:bodyPr lIns="102600" tIns="102600" rIns="102600" bIns="102600" anchor="t">
            <a:noAutofit/>
          </a:bodyPr>
          <a:p>
            <a:pPr indent="0" algn="l">
              <a:spcBef>
                <a:spcPts val="1417"/>
              </a:spcBef>
              <a:buNone/>
            </a:pPr>
            <a:endParaRPr lang="es-ES" sz="2000" b="0" u="none" strike="noStrike">
              <a:solidFill>
                <a:schemeClr val="dk2"/>
              </a:solidFill>
              <a:effectLst/>
              <a:uFillTx/>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0E0E3"/>
        </a:solidFill>
      </p:bgPr>
    </p:bg>
    <p:spTree>
      <p:nvGrpSpPr>
        <p:cNvPr id="1" name=""/>
        <p:cNvGrpSpPr/>
        <p:nvPr/>
      </p:nvGrpSpPr>
      <p:grpSpPr>
        <a:xfrm>
          <a:off x="0" y="0"/>
          <a:ext cx="0" cy="0"/>
          <a:chOff x="0" y="0"/>
          <a:chExt cx="0" cy="0"/>
        </a:xfrm>
      </p:grpSpPr>
      <p:sp>
        <p:nvSpPr>
          <p:cNvPr id="132" name="PlaceHolder 1"/>
          <p:cNvSpPr>
            <a:spLocks noGrp="1"/>
          </p:cNvSpPr>
          <p:nvPr>
            <p:ph type="title"/>
          </p:nvPr>
        </p:nvSpPr>
        <p:spPr>
          <a:xfrm>
            <a:off x="257760" y="416880"/>
            <a:ext cx="7044120" cy="759960"/>
          </a:xfrm>
          <a:prstGeom prst="rect">
            <a:avLst/>
          </a:prstGeom>
          <a:noFill/>
          <a:ln w="0">
            <a:noFill/>
          </a:ln>
        </p:spPr>
        <p:txBody>
          <a:bodyPr lIns="102600" tIns="102600" rIns="102600" bIns="102600" anchor="t">
            <a:noAutofit/>
          </a:bodyPr>
          <a:p>
            <a:pPr indent="0" algn="ctr">
              <a:lnSpc>
                <a:spcPct val="100000"/>
              </a:lnSpc>
              <a:buNone/>
              <a:tabLst>
                <a:tab pos="0" algn="l"/>
              </a:tabLst>
            </a:pPr>
            <a:r>
              <a:rPr lang="it" sz="3300" b="1" u="none" strike="noStrike">
                <a:solidFill>
                  <a:schemeClr val="dk1"/>
                </a:solidFill>
                <a:effectLst/>
                <a:uFillTx/>
                <a:latin typeface="Helvetica Neue"/>
                <a:ea typeface="Helvetica Neue"/>
              </a:rPr>
              <a:t>CHIUSURA TRANSITIVA</a:t>
            </a: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p:txBody>
      </p:sp>
      <p:sp>
        <p:nvSpPr>
          <p:cNvPr id="133" name="PlaceHolder 2"/>
          <p:cNvSpPr>
            <a:spLocks noGrp="1"/>
          </p:cNvSpPr>
          <p:nvPr>
            <p:ph/>
          </p:nvPr>
        </p:nvSpPr>
        <p:spPr>
          <a:xfrm>
            <a:off x="257760" y="2395800"/>
            <a:ext cx="7044120" cy="7101720"/>
          </a:xfrm>
          <a:prstGeom prst="rect">
            <a:avLst/>
          </a:prstGeom>
          <a:noFill/>
          <a:ln w="0">
            <a:noFill/>
          </a:ln>
        </p:spPr>
        <p:txBody>
          <a:bodyPr lIns="102600" tIns="102600" rIns="102600" bIns="102600" anchor="t">
            <a:noAutofit/>
          </a:bodyPr>
          <a:p>
            <a:pPr indent="0" algn="l">
              <a:lnSpc>
                <a:spcPct val="115000"/>
              </a:lnSpc>
              <a:buNone/>
              <a:tabLst>
                <a:tab pos="0" algn="l"/>
              </a:tabLst>
            </a:pPr>
            <a:r>
              <a:rPr lang="it" sz="1100" b="1" i="1" u="none" strike="noStrike">
                <a:solidFill>
                  <a:schemeClr val="dk1"/>
                </a:solidFill>
                <a:effectLst/>
                <a:uFillTx/>
                <a:latin typeface="Arial"/>
                <a:ea typeface="Arial"/>
              </a:rPr>
              <a:t>Usa questa “chiusura” solo se il prospect è ancora titubante anche dopo averti fatto le domande: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Guarda [NOME PROSPECT], sono convinto che la vera decisione che stai per prendere in questo momento non è se farti seguire da me o da altre persone. Questo è irrilevante.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I cambiamenti fanno paura. Ci spaventa cambiare casa, cambiare partner, cambiare lavoro, cambiare vita.</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Quello che devi fare ora è capire se sei pronto ad impegnarti a [DESIDERIO] o se vuoi continuare [PROBLEMI].</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Questa è la vera decisione che devi affrontare. Devi capire se sei realmente pronto al cambiamento, e se questo cambiamento è qualcosa che per te è realmente importante.</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r>
              <a:rPr lang="it" sz="1100" b="0" i="1" u="none" strike="noStrike">
                <a:solidFill>
                  <a:schemeClr val="dk1"/>
                </a:solidFill>
                <a:effectLst/>
                <a:uFillTx/>
                <a:latin typeface="Arial"/>
                <a:ea typeface="Arial"/>
              </a:rPr>
              <a:t>E allora come preferisci procedere, carta di credito, PayPal o bonifico?</a:t>
            </a: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buNone/>
              <a:tabLst>
                <a:tab pos="0" algn="l"/>
              </a:tabLst>
            </a:pPr>
            <a:endParaRPr lang="es-ES" sz="1100" b="0" u="none" strike="noStrike">
              <a:solidFill>
                <a:srgbClr val="000000"/>
              </a:solidFill>
              <a:effectLst/>
              <a:uFillTx/>
              <a:latin typeface="Arial"/>
            </a:endParaRPr>
          </a:p>
          <a:p>
            <a:pPr indent="0" algn="l">
              <a:lnSpc>
                <a:spcPct val="115000"/>
              </a:lnSpc>
              <a:spcBef>
                <a:spcPts val="1800"/>
              </a:spcBef>
              <a:buNone/>
              <a:tabLst>
                <a:tab pos="0" algn="l"/>
              </a:tabLst>
            </a:pPr>
            <a:endParaRPr lang="es-ES" sz="1100" b="0" u="none" strike="noStrike">
              <a:solidFill>
                <a:srgbClr val="000000"/>
              </a:solidFill>
              <a:effectLst/>
              <a:uFillTx/>
              <a:latin typeface="Arial"/>
            </a:endParaRPr>
          </a:p>
          <a:p>
            <a:pPr indent="0" algn="l">
              <a:lnSpc>
                <a:spcPct val="115000"/>
              </a:lnSpc>
              <a:spcBef>
                <a:spcPts val="1800"/>
              </a:spcBef>
              <a:spcAft>
                <a:spcPts val="1800"/>
              </a:spcAft>
              <a:buNone/>
              <a:tabLst>
                <a:tab pos="0" algn="l"/>
              </a:tabLst>
            </a:pPr>
            <a:endParaRPr lang="es-ES" sz="2000" b="0" u="none" strike="noStrike">
              <a:solidFill>
                <a:srgbClr val="000000"/>
              </a:solidFill>
              <a:effectLst/>
              <a:uFillTx/>
              <a:latin typeface="Arial"/>
            </a:endParaRPr>
          </a:p>
        </p:txBody>
      </p:sp>
      <p:sp>
        <p:nvSpPr>
          <p:cNvPr id="134" name="Google Shape;277;p43"/>
          <p:cNvSpPr/>
          <p:nvPr/>
        </p:nvSpPr>
        <p:spPr>
          <a:xfrm>
            <a:off x="315000" y="9777600"/>
            <a:ext cx="6929280" cy="365760"/>
          </a:xfrm>
          <a:prstGeom prst="rect">
            <a:avLst/>
          </a:prstGeom>
          <a:noFill/>
          <a:ln w="0">
            <a:noFill/>
          </a:ln>
        </p:spPr>
        <p:style>
          <a:lnRef idx="0"/>
          <a:fillRef idx="0"/>
          <a:effectRef idx="0"/>
          <a:fontRef idx="minor"/>
        </p:style>
        <p:txBody>
          <a:bodyPr tIns="91440" bIns="91440" anchor="t">
            <a:noAutofit/>
          </a:bodyPr>
          <a:p>
            <a:pPr algn="ctr">
              <a:lnSpc>
                <a:spcPct val="100000"/>
              </a:lnSpc>
              <a:tabLst>
                <a:tab pos="0" algn="l"/>
              </a:tabLst>
            </a:pPr>
            <a:r>
              <a:rPr lang="it" sz="600" b="0" u="none" strike="noStrike">
                <a:solidFill>
                  <a:srgbClr val="000000"/>
                </a:solidFill>
                <a:effectLst/>
                <a:uFillTx/>
                <a:latin typeface="Arial"/>
                <a:ea typeface="Arial"/>
              </a:rPr>
              <a:t>© Alessandro Pedrazzoli - Tutti i diritti riservati. Non condividere, copiare, riprodurre o vendere qualsiasi parte di questo documento se non con il permesso scritto di Alessandro Pedrazzoli. Tutte le infrazioni saranno perseguite. Se sei il proprietario personale della licenza per l'utente finale di Alessandro Pedrazzoli, puoi utilizzarlo per il tuo uso personale ma non per altri scopi.</a:t>
            </a:r>
            <a:endParaRPr lang="es-ES" sz="600" b="0" u="none" strike="noStrike">
              <a:solidFill>
                <a:srgbClr val="000000"/>
              </a:solidFill>
              <a:effectLst/>
              <a:uFillTx/>
              <a:latin typeface="Arial"/>
            </a:endParaRPr>
          </a:p>
          <a:p>
            <a:pPr>
              <a:lnSpc>
                <a:spcPct val="100000"/>
              </a:lnSpc>
              <a:tabLst>
                <a:tab pos="0" algn="l"/>
              </a:tabLst>
            </a:pPr>
            <a:endParaRPr lang="es-ES" sz="1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35" name="Google Shape;282;p44"/>
          <p:cNvPicPr/>
          <p:nvPr/>
        </p:nvPicPr>
        <p:blipFill>
          <a:blip r:embed="rId1"/>
          <a:stretch/>
        </p:blipFill>
        <p:spPr>
          <a:xfrm>
            <a:off x="-1605240" y="1979640"/>
            <a:ext cx="9752400" cy="5868720"/>
          </a:xfrm>
          <a:prstGeom prst="rect">
            <a:avLst/>
          </a:prstGeom>
          <a:noFill/>
          <a:ln w="0">
            <a:noFill/>
          </a:ln>
        </p:spPr>
      </p:pic>
      <p:sp>
        <p:nvSpPr>
          <p:cNvPr id="136" name="PlaceHolder 1"/>
          <p:cNvSpPr>
            <a:spLocks noGrp="1"/>
          </p:cNvSpPr>
          <p:nvPr>
            <p:ph type="title"/>
          </p:nvPr>
        </p:nvSpPr>
        <p:spPr>
          <a:xfrm>
            <a:off x="257760" y="416880"/>
            <a:ext cx="7044120" cy="759960"/>
          </a:xfrm>
          <a:prstGeom prst="rect">
            <a:avLst/>
          </a:prstGeom>
          <a:noFill/>
          <a:ln w="0">
            <a:noFill/>
          </a:ln>
        </p:spPr>
        <p:txBody>
          <a:bodyPr lIns="102600" tIns="102600" rIns="102600" bIns="102600" anchor="t">
            <a:noAutofit/>
          </a:bodyPr>
          <a:p>
            <a:pPr indent="0" algn="ctr">
              <a:lnSpc>
                <a:spcPct val="100000"/>
              </a:lnSpc>
              <a:buNone/>
              <a:tabLst>
                <a:tab pos="0" algn="l"/>
              </a:tabLst>
            </a:pPr>
            <a:r>
              <a:rPr lang="it" sz="3300" b="1" u="none" strike="noStrike">
                <a:solidFill>
                  <a:schemeClr val="dk1"/>
                </a:solidFill>
                <a:effectLst/>
                <a:uFillTx/>
                <a:latin typeface="Helvetica Neue"/>
                <a:ea typeface="Helvetica Neue"/>
              </a:rPr>
              <a:t>RICORDA...</a:t>
            </a: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a:p>
            <a:pPr indent="0" algn="l">
              <a:lnSpc>
                <a:spcPct val="100000"/>
              </a:lnSpc>
              <a:buNone/>
              <a:tabLst>
                <a:tab pos="0" algn="l"/>
              </a:tabLst>
            </a:pPr>
            <a:endParaRPr lang="es-ES" sz="33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pitchFamily="0" charset="1"/>
        <a:ea typeface=""/>
        <a:cs typeface=""/>
      </a:majorFont>
      <a:minorFont>
        <a:latin typeface="Arial"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LibreOffice/26.2.2.2$Linux_X86_64 LibreOffice_project/620$Build-2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es-ES</dc:language>
  <cp:lastModifiedBy/>
  <dcterms:modified xsi:type="dcterms:W3CDTF">2026-07-06T11:45:38Z</dcterms:modified>
  <cp:revision>1</cp:revision>
  <dc:subject/>
  <dc:title/>
</cp:coreProperties>
</file>