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34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presProps" Target="presProps.xml" /><Relationship Id="rId32" Type="http://schemas.openxmlformats.org/officeDocument/2006/relationships/tableStyles" Target="tableStyles.xml" /><Relationship Id="rId3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type="title" userDrawn="1">
  <p:cSld name="TITLE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9;p2" hidden="0"/>
          <p:cNvSpPr txBox="1"/>
          <p:nvPr isPhoto="0" userDrawn="0">
            <p:ph type="ctrTitle" hasCustomPrompt="0"/>
          </p:nvPr>
        </p:nvSpPr>
        <p:spPr bwMode="auto">
          <a:xfrm>
            <a:off x="2175900" y="1950100"/>
            <a:ext cx="47922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10;p2" hidden="0"/>
          <p:cNvSpPr txBox="1"/>
          <p:nvPr isPhoto="0" userDrawn="0">
            <p:ph type="subTitle" idx="1" hasCustomPrompt="0"/>
          </p:nvPr>
        </p:nvSpPr>
        <p:spPr bwMode="auto"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type="secHead" userDrawn="1">
  <p:cSld name="SECTION_HEADER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Google Shape;12;p3" hidden="0"/>
          <p:cNvSpPr txBox="1"/>
          <p:nvPr isPhoto="0" userDrawn="0">
            <p:ph type="title" hasCustomPrompt="0"/>
          </p:nvPr>
        </p:nvSpPr>
        <p:spPr bwMode="auto">
          <a:xfrm>
            <a:off x="3762670" y="3177750"/>
            <a:ext cx="3068699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3" hidden="0"/>
          <p:cNvSpPr txBox="1"/>
          <p:nvPr isPhoto="0" userDrawn="0">
            <p:ph type="title" idx="2" hasCustomPrompt="1"/>
          </p:nvPr>
        </p:nvSpPr>
        <p:spPr bwMode="auto">
          <a:xfrm>
            <a:off x="1048270" y="3287500"/>
            <a:ext cx="2412900" cy="931500"/>
          </a:xfrm>
          <a:prstGeom prst="rect">
            <a:avLst/>
          </a:prstGeom>
          <a:effectLst>
            <a:outerShdw blurRad="114300" dist="28575" dir="6360000" rotWithShape="0" algn="bl">
              <a:schemeClr val="accen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4" name="Google Shape;14;p3" hidden="0"/>
          <p:cNvSpPr txBox="1"/>
          <p:nvPr isPhoto="0" userDrawn="0">
            <p:ph type="subTitle" idx="1" hasCustomPrompt="0"/>
          </p:nvPr>
        </p:nvSpPr>
        <p:spPr bwMode="auto">
          <a:xfrm>
            <a:off x="3762670" y="3720650"/>
            <a:ext cx="30686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type="tx" userDrawn="1">
  <p:cSld name="TITLE_AND_BODY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4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type="twoColTx" userDrawn="1">
  <p:cSld name="TITLE_AND_TWO_COLUMNS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Google Shape;19;p5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5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5" hidden="0"/>
          <p:cNvSpPr txBox="1"/>
          <p:nvPr isPhoto="0" userDrawn="0">
            <p:ph type="body" idx="2" hasCustomPrompt="0"/>
          </p:nvPr>
        </p:nvSpPr>
        <p:spPr bwMode="auto"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type="titleOnly" userDrawn="1">
  <p:cSld name="TITLE_ONLY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Google Shape;23;p6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userDrawn="1">
  <p:cSld name="ONE_COLUMN_TEXT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Google Shape;25;p7" hidden="0"/>
          <p:cNvSpPr txBox="1"/>
          <p:nvPr isPhoto="0" userDrawn="0">
            <p:ph type="title" hasCustomPrompt="0"/>
          </p:nvPr>
        </p:nvSpPr>
        <p:spPr bwMode="auto">
          <a:xfrm>
            <a:off x="5337174" y="129712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7" hidden="0"/>
          <p:cNvSpPr txBox="1"/>
          <p:nvPr isPhoto="0" userDrawn="0">
            <p:ph type="body" idx="1" hasCustomPrompt="0"/>
          </p:nvPr>
        </p:nvSpPr>
        <p:spPr bwMode="auto">
          <a:xfrm>
            <a:off x="5337174" y="259387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userDrawn="1">
  <p:cSld name="MAIN_POINT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Google Shape;28;p8" hidden="0"/>
          <p:cNvSpPr txBox="1"/>
          <p:nvPr isPhoto="0" userDrawn="0">
            <p:ph type="title" hasCustomPrompt="0"/>
          </p:nvPr>
        </p:nvSpPr>
        <p:spPr bwMode="auto">
          <a:xfrm>
            <a:off x="929477" y="436183"/>
            <a:ext cx="2746500" cy="4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9" name="Google Shape;29;p8" hidden="0"/>
          <p:cNvPicPr/>
          <p:nvPr isPhoto="0" userDrawn="0"/>
        </p:nvPicPr>
        <p:blipFill>
          <a:blip r:embed="rId3">
            <a:alphaModFix/>
          </a:blip>
          <a:stretch/>
        </p:blipFill>
        <p:spPr bwMode="auto">
          <a:xfrm rot="5400000">
            <a:off x="3278924" y="414050"/>
            <a:ext cx="7626551" cy="288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8" hidden="0"/>
          <p:cNvPicPr/>
          <p:nvPr isPhoto="0" userDrawn="0"/>
        </p:nvPicPr>
        <p:blipFill>
          <a:blip r:embed="rId3">
            <a:alphaModFix/>
          </a:blip>
          <a:stretch/>
        </p:blipFill>
        <p:spPr bwMode="auto">
          <a:xfrm rot="5400000" flipH="1">
            <a:off x="4822414" y="-351911"/>
            <a:ext cx="9309797" cy="35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userDrawn="1">
  <p:cSld name="SECTION_TITLE_AND_DESCRIPTION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Google Shape;32;p9" hidden="0"/>
          <p:cNvSpPr txBox="1"/>
          <p:nvPr isPhoto="0" userDrawn="0">
            <p:ph type="subTitle" idx="1" hasCustomPrompt="0"/>
          </p:nvPr>
        </p:nvSpPr>
        <p:spPr bwMode="auto">
          <a:xfrm>
            <a:off x="938500" y="1769575"/>
            <a:ext cx="28716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9" hidden="0"/>
          <p:cNvSpPr txBox="1"/>
          <p:nvPr isPhoto="0" userDrawn="0">
            <p:ph type="body" idx="2" hasCustomPrompt="0"/>
          </p:nvPr>
        </p:nvSpPr>
        <p:spPr bwMode="auto">
          <a:xfrm>
            <a:off x="4703375" y="909600"/>
            <a:ext cx="3468900" cy="33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9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32238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10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userDrawn="1">
  <p:cSld name="BIG_NUMBER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Google Shape;38;p11" hidden="0"/>
          <p:cNvSpPr txBox="1"/>
          <p:nvPr isPhoto="0" userDrawn="0">
            <p:ph type="title" hasCustomPrompt="1"/>
          </p:nvPr>
        </p:nvSpPr>
        <p:spPr bwMode="auto">
          <a:xfrm>
            <a:off x="1920750" y="1634425"/>
            <a:ext cx="5302500" cy="111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39" name="Google Shape;39;p11" hidden="0"/>
          <p:cNvSpPr txBox="1"/>
          <p:nvPr isPhoto="0" userDrawn="0">
            <p:ph type="body" idx="1" hasCustomPrompt="0"/>
          </p:nvPr>
        </p:nvSpPr>
        <p:spPr bwMode="auto">
          <a:xfrm>
            <a:off x="2786550" y="3094475"/>
            <a:ext cx="35709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type="blank" userDrawn="1">
  <p:cSld name="BLANK">
    <p:bg>
      <p:bgPr shadeToTitle="0">
        <a:solidFill>
          <a:srgbClr val="FFFFFF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Bullet Points" preserve="0" showMasterPhAnim="0" userDrawn="1">
  <p:cSld name="CAPTION_ONLY_3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3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13" hidden="0"/>
          <p:cNvSpPr txBox="1"/>
          <p:nvPr isPhoto="0" userDrawn="0">
            <p:ph type="body" idx="1" hasCustomPrompt="0"/>
          </p:nvPr>
        </p:nvSpPr>
        <p:spPr bwMode="auto">
          <a:xfrm>
            <a:off x="938500" y="1246025"/>
            <a:ext cx="7172100" cy="30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162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1pPr>
            <a:lvl2pPr marL="914400" lvl="1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2pPr>
            <a:lvl3pPr marL="1371600" lvl="2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3pPr>
            <a:lvl4pPr marL="1828800" lvl="3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4pPr>
            <a:lvl5pPr marL="2286000" lvl="4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5pPr>
            <a:lvl6pPr marL="2743200" lvl="5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6pPr>
            <a:lvl7pPr marL="3200400" lvl="6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7pPr>
            <a:lvl8pPr marL="3657600" lvl="7" indent="-301625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8pPr>
            <a:lvl9pPr marL="4114800" lvl="8" indent="-301625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able of contents" preserve="0" showMasterPhAnim="0" userDrawn="1">
  <p:cSld name="SECTION_TITLE_AND_DESCRIPTION_1_1_3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4" hidden="0"/>
          <p:cNvSpPr txBox="1"/>
          <p:nvPr isPhoto="0" userDrawn="0">
            <p:ph type="title" hasCustomPrompt="0"/>
          </p:nvPr>
        </p:nvSpPr>
        <p:spPr bwMode="auto">
          <a:xfrm>
            <a:off x="353849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" name="Google Shape;46;p14" hidden="0"/>
          <p:cNvSpPr txBox="1"/>
          <p:nvPr isPhoto="0" userDrawn="0">
            <p:ph type="subTitle" idx="1" hasCustomPrompt="0"/>
          </p:nvPr>
        </p:nvSpPr>
        <p:spPr bwMode="auto">
          <a:xfrm>
            <a:off x="3538497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4" hidden="0"/>
          <p:cNvSpPr txBox="1"/>
          <p:nvPr isPhoto="0" userDrawn="0">
            <p:ph type="title" idx="2" hasCustomPrompt="0"/>
          </p:nvPr>
        </p:nvSpPr>
        <p:spPr bwMode="auto">
          <a:xfrm>
            <a:off x="6028553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14" hidden="0"/>
          <p:cNvSpPr txBox="1"/>
          <p:nvPr isPhoto="0" userDrawn="0">
            <p:ph type="subTitle" idx="3" hasCustomPrompt="0"/>
          </p:nvPr>
        </p:nvSpPr>
        <p:spPr bwMode="auto">
          <a:xfrm>
            <a:off x="6028553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14" hidden="0"/>
          <p:cNvSpPr txBox="1"/>
          <p:nvPr isPhoto="0" userDrawn="0">
            <p:ph type="title" idx="4" hasCustomPrompt="0"/>
          </p:nvPr>
        </p:nvSpPr>
        <p:spPr bwMode="auto">
          <a:xfrm>
            <a:off x="104844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14" hidden="0"/>
          <p:cNvSpPr txBox="1"/>
          <p:nvPr isPhoto="0" userDrawn="0">
            <p:ph type="subTitle" idx="5" hasCustomPrompt="0"/>
          </p:nvPr>
        </p:nvSpPr>
        <p:spPr bwMode="auto">
          <a:xfrm>
            <a:off x="1048447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" name="Google Shape;51;p14" hidden="0"/>
          <p:cNvSpPr txBox="1"/>
          <p:nvPr isPhoto="0" userDrawn="0">
            <p:ph type="title" idx="6" hasCustomPrompt="1"/>
          </p:nvPr>
        </p:nvSpPr>
        <p:spPr bwMode="auto"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52" name="Google Shape;52;p14" hidden="0"/>
          <p:cNvSpPr txBox="1"/>
          <p:nvPr isPhoto="0" userDrawn="0">
            <p:ph type="title" idx="7" hasCustomPrompt="1"/>
          </p:nvPr>
        </p:nvSpPr>
        <p:spPr bwMode="auto"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53" name="Google Shape;53;p14" hidden="0"/>
          <p:cNvSpPr txBox="1"/>
          <p:nvPr isPhoto="0" userDrawn="0">
            <p:ph type="title" idx="8" hasCustomPrompt="1"/>
          </p:nvPr>
        </p:nvSpPr>
        <p:spPr bwMode="auto"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Text" preserve="0" showMasterPhAnim="0" userDrawn="1">
  <p:cSld name="TITLE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15" hidden="0"/>
          <p:cNvSpPr txBox="1"/>
          <p:nvPr isPhoto="0" userDrawn="0">
            <p:ph type="ctrTitle" hasCustomPrompt="0"/>
          </p:nvPr>
        </p:nvSpPr>
        <p:spPr bwMode="auto">
          <a:xfrm>
            <a:off x="4285500" y="2832875"/>
            <a:ext cx="3657300" cy="644700"/>
          </a:xfrm>
          <a:prstGeom prst="rect">
            <a:avLst/>
          </a:prstGeom>
          <a:effectLst>
            <a:outerShdw blurRad="57150" dist="19050" dir="5400000" rotWithShape="0" algn="bl">
              <a:srgbClr val="76A5AF">
                <a:alpha val="88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15" hidden="0"/>
          <p:cNvSpPr txBox="1"/>
          <p:nvPr isPhoto="0" userDrawn="0">
            <p:ph type="subTitle" idx="1" hasCustomPrompt="0"/>
          </p:nvPr>
        </p:nvSpPr>
        <p:spPr bwMode="auto">
          <a:xfrm>
            <a:off x="4144050" y="3549850"/>
            <a:ext cx="394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Quote" preserve="0" showMasterPhAnim="0" userDrawn="1">
  <p:cSld name="TITLE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Google Shape;58;p16" hidden="0"/>
          <p:cNvSpPr txBox="1"/>
          <p:nvPr isPhoto="0" userDrawn="0">
            <p:ph type="ctrTitle" hasCustomPrompt="0"/>
          </p:nvPr>
        </p:nvSpPr>
        <p:spPr bwMode="auto">
          <a:xfrm>
            <a:off x="1850525" y="1157925"/>
            <a:ext cx="5442900" cy="26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16" hidden="0"/>
          <p:cNvSpPr txBox="1"/>
          <p:nvPr isPhoto="0" userDrawn="0">
            <p:ph type="subTitle" idx="1" hasCustomPrompt="0"/>
          </p:nvPr>
        </p:nvSpPr>
        <p:spPr bwMode="auto">
          <a:xfrm>
            <a:off x="2481900" y="3945600"/>
            <a:ext cx="41801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wo Columns" preserve="0" showMasterPhAnim="0" userDrawn="1">
  <p:cSld name="SECTION_TITLE_AND_DESCRIPTION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Google Shape;61;p17" hidden="0"/>
          <p:cNvSpPr txBox="1"/>
          <p:nvPr isPhoto="0" userDrawn="0">
            <p:ph type="title" hasCustomPrompt="0"/>
          </p:nvPr>
        </p:nvSpPr>
        <p:spPr bwMode="auto">
          <a:xfrm>
            <a:off x="1937338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17" hidden="0"/>
          <p:cNvSpPr txBox="1"/>
          <p:nvPr isPhoto="0" userDrawn="0">
            <p:ph type="subTitle" idx="1" hasCustomPrompt="0"/>
          </p:nvPr>
        </p:nvSpPr>
        <p:spPr bwMode="auto">
          <a:xfrm>
            <a:off x="1937338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17" hidden="0"/>
          <p:cNvSpPr txBox="1"/>
          <p:nvPr isPhoto="0" userDrawn="0">
            <p:ph type="title" idx="2" hasCustomPrompt="0"/>
          </p:nvPr>
        </p:nvSpPr>
        <p:spPr bwMode="auto">
          <a:xfrm>
            <a:off x="4816563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17" hidden="0"/>
          <p:cNvSpPr txBox="1"/>
          <p:nvPr isPhoto="0" userDrawn="0">
            <p:ph type="subTitle" idx="3" hasCustomPrompt="0"/>
          </p:nvPr>
        </p:nvSpPr>
        <p:spPr bwMode="auto">
          <a:xfrm>
            <a:off x="4816563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17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hree Columns " preserve="0" showMasterPhAnim="0" userDrawn="1">
  <p:cSld name="SECTION_TITLE_AND_DESCRIPTION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18" hidden="0"/>
          <p:cNvSpPr txBox="1"/>
          <p:nvPr isPhoto="0" userDrawn="0">
            <p:ph type="title" hasCustomPrompt="0"/>
          </p:nvPr>
        </p:nvSpPr>
        <p:spPr bwMode="auto"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18" hidden="0"/>
          <p:cNvSpPr txBox="1"/>
          <p:nvPr isPhoto="0" userDrawn="0">
            <p:ph type="subTitle" idx="1" hasCustomPrompt="0"/>
          </p:nvPr>
        </p:nvSpPr>
        <p:spPr bwMode="auto">
          <a:xfrm>
            <a:off x="3538497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18" hidden="0"/>
          <p:cNvSpPr txBox="1"/>
          <p:nvPr isPhoto="0" userDrawn="0">
            <p:ph type="title" idx="2" hasCustomPrompt="0"/>
          </p:nvPr>
        </p:nvSpPr>
        <p:spPr bwMode="auto"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18" hidden="0"/>
          <p:cNvSpPr txBox="1"/>
          <p:nvPr isPhoto="0" userDrawn="0">
            <p:ph type="subTitle" idx="3" hasCustomPrompt="0"/>
          </p:nvPr>
        </p:nvSpPr>
        <p:spPr bwMode="auto">
          <a:xfrm>
            <a:off x="6028553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18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18" hidden="0"/>
          <p:cNvSpPr txBox="1"/>
          <p:nvPr isPhoto="0" userDrawn="0">
            <p:ph type="title" idx="5" hasCustomPrompt="0"/>
          </p:nvPr>
        </p:nvSpPr>
        <p:spPr bwMode="auto"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18" hidden="0"/>
          <p:cNvSpPr txBox="1"/>
          <p:nvPr isPhoto="0" userDrawn="0">
            <p:ph type="subTitle" idx="6" hasCustomPrompt="0"/>
          </p:nvPr>
        </p:nvSpPr>
        <p:spPr bwMode="auto">
          <a:xfrm>
            <a:off x="1048447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text" preserve="0" showMasterPhAnim="0" userDrawn="1">
  <p:cSld name="TITLE_1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Google Shape;75;p19" hidden="0"/>
          <p:cNvSpPr txBox="1"/>
          <p:nvPr isPhoto="0" userDrawn="0">
            <p:ph type="ctrTitle" hasCustomPrompt="0"/>
          </p:nvPr>
        </p:nvSpPr>
        <p:spPr bwMode="auto">
          <a:xfrm>
            <a:off x="1273500" y="1369000"/>
            <a:ext cx="6597000" cy="21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19" hidden="0"/>
          <p:cNvSpPr txBox="1"/>
          <p:nvPr isPhoto="0" userDrawn="0">
            <p:ph type="subTitle" idx="1" hasCustomPrompt="0"/>
          </p:nvPr>
        </p:nvSpPr>
        <p:spPr bwMode="auto">
          <a:xfrm>
            <a:off x="2481900" y="2519524"/>
            <a:ext cx="41801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Design" preserve="0" showMasterPhAnim="0" userDrawn="1">
  <p:cSld name="CAPTION_ONLY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" name="Google Shape;78;p20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Design 1" preserve="0" showMasterPhAnim="0" userDrawn="1">
  <p:cSld name="CAPTION_ONLY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Google Shape;80;p21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Design 2" preserve="0" showMasterPhAnim="0" userDrawn="1">
  <p:cSld name="CAPTION_ONLY_1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Google Shape;82;p22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Design 3" preserve="0" showMasterPhAnim="0" userDrawn="1">
  <p:cSld name="CAPTION_ONLY_1_1_1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" name="Google Shape;84;p23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wo Lists" preserve="0" showMasterPhAnim="0" userDrawn="1">
  <p:cSld name="SECTION_TITLE_AND_DESCRIPTION_1_3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" name="Google Shape;86;p24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964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" name="Google Shape;87;p24" hidden="0"/>
          <p:cNvSpPr txBox="1"/>
          <p:nvPr isPhoto="0" userDrawn="0">
            <p:ph type="body" idx="1" hasCustomPrompt="0"/>
          </p:nvPr>
        </p:nvSpPr>
        <p:spPr bwMode="auto">
          <a:xfrm>
            <a:off x="1067241" y="2651775"/>
            <a:ext cx="3258900" cy="17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24" hidden="0"/>
          <p:cNvSpPr txBox="1"/>
          <p:nvPr isPhoto="0" userDrawn="0">
            <p:ph type="body" idx="2" hasCustomPrompt="0"/>
          </p:nvPr>
        </p:nvSpPr>
        <p:spPr bwMode="auto">
          <a:xfrm>
            <a:off x="4673852" y="2651775"/>
            <a:ext cx="3258900" cy="17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" name="Google Shape;89;p24" hidden="0"/>
          <p:cNvSpPr txBox="1"/>
          <p:nvPr isPhoto="0" userDrawn="0">
            <p:ph type="title" idx="3" hasCustomPrompt="0"/>
          </p:nvPr>
        </p:nvSpPr>
        <p:spPr bwMode="auto">
          <a:xfrm>
            <a:off x="1213499" y="1955125"/>
            <a:ext cx="32589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24" hidden="0"/>
          <p:cNvSpPr txBox="1"/>
          <p:nvPr isPhoto="0" userDrawn="0">
            <p:ph type="title" idx="4" hasCustomPrompt="0"/>
          </p:nvPr>
        </p:nvSpPr>
        <p:spPr bwMode="auto">
          <a:xfrm>
            <a:off x="4820099" y="1955125"/>
            <a:ext cx="32589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Four Columns" preserve="0" showMasterPhAnim="0" userDrawn="1">
  <p:cSld name="TITLE_1_1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Google Shape;92;p25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" name="Google Shape;93;p25" hidden="0"/>
          <p:cNvSpPr txBox="1"/>
          <p:nvPr isPhoto="0" userDrawn="0">
            <p:ph type="title" idx="2" hasCustomPrompt="0"/>
          </p:nvPr>
        </p:nvSpPr>
        <p:spPr bwMode="auto">
          <a:xfrm>
            <a:off x="898386" y="30526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" name="Google Shape;94;p25" hidden="0"/>
          <p:cNvSpPr txBox="1"/>
          <p:nvPr isPhoto="0" userDrawn="0">
            <p:ph type="subTitle" idx="1" hasCustomPrompt="0"/>
          </p:nvPr>
        </p:nvSpPr>
        <p:spPr bwMode="auto">
          <a:xfrm>
            <a:off x="898389" y="3558837"/>
            <a:ext cx="1671599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" name="Google Shape;95;p25" hidden="0"/>
          <p:cNvSpPr txBox="1"/>
          <p:nvPr isPhoto="0" userDrawn="0">
            <p:ph type="title" idx="3" hasCustomPrompt="0"/>
          </p:nvPr>
        </p:nvSpPr>
        <p:spPr bwMode="auto">
          <a:xfrm>
            <a:off x="2790261" y="30526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" name="Google Shape;96;p25" hidden="0"/>
          <p:cNvSpPr txBox="1"/>
          <p:nvPr isPhoto="0" userDrawn="0">
            <p:ph type="subTitle" idx="4" hasCustomPrompt="0"/>
          </p:nvPr>
        </p:nvSpPr>
        <p:spPr bwMode="auto">
          <a:xfrm>
            <a:off x="2790264" y="3558837"/>
            <a:ext cx="1671599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25" hidden="0"/>
          <p:cNvSpPr txBox="1"/>
          <p:nvPr isPhoto="0" userDrawn="0">
            <p:ph type="title" idx="5" hasCustomPrompt="0"/>
          </p:nvPr>
        </p:nvSpPr>
        <p:spPr bwMode="auto">
          <a:xfrm>
            <a:off x="4682136" y="30526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" name="Google Shape;98;p25" hidden="0"/>
          <p:cNvSpPr txBox="1"/>
          <p:nvPr isPhoto="0" userDrawn="0">
            <p:ph type="subTitle" idx="6" hasCustomPrompt="0"/>
          </p:nvPr>
        </p:nvSpPr>
        <p:spPr bwMode="auto">
          <a:xfrm>
            <a:off x="4682139" y="3558837"/>
            <a:ext cx="1671599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" name="Google Shape;99;p25" hidden="0"/>
          <p:cNvSpPr txBox="1"/>
          <p:nvPr isPhoto="0" userDrawn="0">
            <p:ph type="title" idx="7" hasCustomPrompt="0"/>
          </p:nvPr>
        </p:nvSpPr>
        <p:spPr bwMode="auto">
          <a:xfrm>
            <a:off x="6574011" y="30526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" name="Google Shape;100;p25" hidden="0"/>
          <p:cNvSpPr txBox="1"/>
          <p:nvPr isPhoto="0" userDrawn="0">
            <p:ph type="subTitle" idx="8" hasCustomPrompt="0"/>
          </p:nvPr>
        </p:nvSpPr>
        <p:spPr bwMode="auto">
          <a:xfrm>
            <a:off x="6574014" y="3558837"/>
            <a:ext cx="1671599" cy="11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hree Numbers" preserve="0" showMasterPhAnim="0" userDrawn="1">
  <p:cSld name="CAPTION_ONLY_1_1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Google Shape;102;p26" hidden="0"/>
          <p:cNvSpPr txBox="1"/>
          <p:nvPr isPhoto="0" userDrawn="0">
            <p:ph type="title" hasCustomPrompt="1"/>
          </p:nvPr>
        </p:nvSpPr>
        <p:spPr bwMode="auto">
          <a:xfrm>
            <a:off x="4996800" y="661843"/>
            <a:ext cx="31593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3" name="Google Shape;103;p26" hidden="0"/>
          <p:cNvSpPr txBox="1"/>
          <p:nvPr isPhoto="0" userDrawn="0">
            <p:ph type="subTitle" idx="1" hasCustomPrompt="0"/>
          </p:nvPr>
        </p:nvSpPr>
        <p:spPr bwMode="auto">
          <a:xfrm>
            <a:off x="4911000" y="1265850"/>
            <a:ext cx="3330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26" hidden="0"/>
          <p:cNvSpPr txBox="1"/>
          <p:nvPr isPhoto="0" userDrawn="0">
            <p:ph type="title" idx="2" hasCustomPrompt="1"/>
          </p:nvPr>
        </p:nvSpPr>
        <p:spPr bwMode="auto">
          <a:xfrm>
            <a:off x="4996800" y="2099193"/>
            <a:ext cx="31593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5" name="Google Shape;105;p26" hidden="0"/>
          <p:cNvSpPr txBox="1"/>
          <p:nvPr isPhoto="0" userDrawn="0">
            <p:ph type="subTitle" idx="3" hasCustomPrompt="0"/>
          </p:nvPr>
        </p:nvSpPr>
        <p:spPr bwMode="auto">
          <a:xfrm>
            <a:off x="4911000" y="2703200"/>
            <a:ext cx="3330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" name="Google Shape;106;p26" hidden="0"/>
          <p:cNvSpPr txBox="1"/>
          <p:nvPr isPhoto="0" userDrawn="0">
            <p:ph type="title" idx="4" hasCustomPrompt="1"/>
          </p:nvPr>
        </p:nvSpPr>
        <p:spPr bwMode="auto">
          <a:xfrm>
            <a:off x="4996800" y="3536543"/>
            <a:ext cx="31593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07" name="Google Shape;107;p26" hidden="0"/>
          <p:cNvSpPr txBox="1"/>
          <p:nvPr isPhoto="0" userDrawn="0">
            <p:ph type="subTitle" idx="5" hasCustomPrompt="0"/>
          </p:nvPr>
        </p:nvSpPr>
        <p:spPr bwMode="auto">
          <a:xfrm>
            <a:off x="4911000" y="4140550"/>
            <a:ext cx="3330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Six Columns  " preserve="0" showMasterPhAnim="0" userDrawn="1">
  <p:cSld name="SECTION_TITLE_AND_DESCRIPTION_1_1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" name="Google Shape;109;p27" hidden="0"/>
          <p:cNvSpPr txBox="1"/>
          <p:nvPr isPhoto="0" userDrawn="0">
            <p:ph type="title" hasCustomPrompt="0"/>
          </p:nvPr>
        </p:nvSpPr>
        <p:spPr bwMode="auto">
          <a:xfrm>
            <a:off x="353849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27" hidden="0"/>
          <p:cNvSpPr txBox="1"/>
          <p:nvPr isPhoto="0" userDrawn="0">
            <p:ph type="subTitle" idx="1" hasCustomPrompt="0"/>
          </p:nvPr>
        </p:nvSpPr>
        <p:spPr bwMode="auto"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27" hidden="0"/>
          <p:cNvSpPr txBox="1"/>
          <p:nvPr isPhoto="0" userDrawn="0">
            <p:ph type="title" idx="2" hasCustomPrompt="0"/>
          </p:nvPr>
        </p:nvSpPr>
        <p:spPr bwMode="auto">
          <a:xfrm>
            <a:off x="6028553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27" hidden="0"/>
          <p:cNvSpPr txBox="1"/>
          <p:nvPr isPhoto="0" userDrawn="0">
            <p:ph type="subTitle" idx="3" hasCustomPrompt="0"/>
          </p:nvPr>
        </p:nvSpPr>
        <p:spPr bwMode="auto"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27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" name="Google Shape;114;p27" hidden="0"/>
          <p:cNvSpPr txBox="1"/>
          <p:nvPr isPhoto="0" userDrawn="0">
            <p:ph type="title" idx="5" hasCustomPrompt="0"/>
          </p:nvPr>
        </p:nvSpPr>
        <p:spPr bwMode="auto">
          <a:xfrm>
            <a:off x="104844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5" name="Google Shape;115;p27" hidden="0"/>
          <p:cNvSpPr txBox="1"/>
          <p:nvPr isPhoto="0" userDrawn="0">
            <p:ph type="subTitle" idx="6" hasCustomPrompt="0"/>
          </p:nvPr>
        </p:nvSpPr>
        <p:spPr bwMode="auto"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" name="Google Shape;116;p27" hidden="0"/>
          <p:cNvSpPr txBox="1"/>
          <p:nvPr isPhoto="0" userDrawn="0">
            <p:ph type="title" idx="7" hasCustomPrompt="0"/>
          </p:nvPr>
        </p:nvSpPr>
        <p:spPr bwMode="auto"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27" hidden="0"/>
          <p:cNvSpPr txBox="1"/>
          <p:nvPr isPhoto="0" userDrawn="0">
            <p:ph type="subTitle" idx="8" hasCustomPrompt="0"/>
          </p:nvPr>
        </p:nvSpPr>
        <p:spPr bwMode="auto"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27" hidden="0"/>
          <p:cNvSpPr txBox="1"/>
          <p:nvPr isPhoto="0" userDrawn="0">
            <p:ph type="title" idx="9" hasCustomPrompt="0"/>
          </p:nvPr>
        </p:nvSpPr>
        <p:spPr bwMode="auto"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" name="Google Shape;119;p27" hidden="0"/>
          <p:cNvSpPr txBox="1"/>
          <p:nvPr isPhoto="0" userDrawn="0">
            <p:ph type="subTitle" idx="13" hasCustomPrompt="0"/>
          </p:nvPr>
        </p:nvSpPr>
        <p:spPr bwMode="auto"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0" name="Google Shape;120;p27" hidden="0"/>
          <p:cNvSpPr txBox="1"/>
          <p:nvPr isPhoto="0" userDrawn="0">
            <p:ph type="title" idx="14" hasCustomPrompt="0"/>
          </p:nvPr>
        </p:nvSpPr>
        <p:spPr bwMode="auto"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27" hidden="0"/>
          <p:cNvSpPr txBox="1"/>
          <p:nvPr isPhoto="0" userDrawn="0">
            <p:ph type="subTitle" idx="15" hasCustomPrompt="0"/>
          </p:nvPr>
        </p:nvSpPr>
        <p:spPr bwMode="auto"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Four Columns 1" preserve="0" showMasterPhAnim="0" userDrawn="1">
  <p:cSld name="TITLE_1_1_2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" name="Google Shape;123;p28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50436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4" name="Google Shape;124;p28" hidden="0"/>
          <p:cNvSpPr txBox="1"/>
          <p:nvPr isPhoto="0" userDrawn="0">
            <p:ph type="title" idx="2" hasCustomPrompt="0"/>
          </p:nvPr>
        </p:nvSpPr>
        <p:spPr bwMode="auto">
          <a:xfrm>
            <a:off x="1338238" y="2359825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" name="Google Shape;125;p28" hidden="0"/>
          <p:cNvSpPr txBox="1"/>
          <p:nvPr isPhoto="0" userDrawn="0">
            <p:ph type="subTitle" idx="1" hasCustomPrompt="0"/>
          </p:nvPr>
        </p:nvSpPr>
        <p:spPr bwMode="auto">
          <a:xfrm>
            <a:off x="1338238" y="1713051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28" hidden="0"/>
          <p:cNvSpPr txBox="1"/>
          <p:nvPr isPhoto="0" userDrawn="0">
            <p:ph type="title" idx="3" hasCustomPrompt="0"/>
          </p:nvPr>
        </p:nvSpPr>
        <p:spPr bwMode="auto">
          <a:xfrm>
            <a:off x="1338238" y="3988949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7" name="Google Shape;127;p28" hidden="0"/>
          <p:cNvSpPr txBox="1"/>
          <p:nvPr isPhoto="0" userDrawn="0">
            <p:ph type="subTitle" idx="4" hasCustomPrompt="0"/>
          </p:nvPr>
        </p:nvSpPr>
        <p:spPr bwMode="auto">
          <a:xfrm>
            <a:off x="1338238" y="3342176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" name="Google Shape;128;p28" hidden="0"/>
          <p:cNvSpPr txBox="1"/>
          <p:nvPr isPhoto="0" userDrawn="0">
            <p:ph type="title" idx="5" hasCustomPrompt="0"/>
          </p:nvPr>
        </p:nvSpPr>
        <p:spPr bwMode="auto">
          <a:xfrm>
            <a:off x="5078163" y="2359825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" name="Google Shape;129;p28" hidden="0"/>
          <p:cNvSpPr txBox="1"/>
          <p:nvPr isPhoto="0" userDrawn="0">
            <p:ph type="subTitle" idx="6" hasCustomPrompt="0"/>
          </p:nvPr>
        </p:nvSpPr>
        <p:spPr bwMode="auto">
          <a:xfrm>
            <a:off x="5078163" y="1713051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" name="Google Shape;130;p28" hidden="0"/>
          <p:cNvSpPr txBox="1"/>
          <p:nvPr isPhoto="0" userDrawn="0">
            <p:ph type="title" idx="7" hasCustomPrompt="0"/>
          </p:nvPr>
        </p:nvSpPr>
        <p:spPr bwMode="auto">
          <a:xfrm>
            <a:off x="5078163" y="3988949"/>
            <a:ext cx="27276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" name="Google Shape;131;p28" hidden="0"/>
          <p:cNvSpPr txBox="1"/>
          <p:nvPr isPhoto="0" userDrawn="0">
            <p:ph type="subTitle" idx="8" hasCustomPrompt="0"/>
          </p:nvPr>
        </p:nvSpPr>
        <p:spPr bwMode="auto">
          <a:xfrm>
            <a:off x="5078163" y="3342176"/>
            <a:ext cx="2727600" cy="6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ext" preserve="0" showMasterPhAnim="0" userDrawn="1">
  <p:cSld name="SECTION_TITLE_AND_DESCRIPTION_1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29" hidden="0"/>
          <p:cNvSpPr txBox="1"/>
          <p:nvPr isPhoto="0" userDrawn="0">
            <p:ph type="subTitle" idx="1" hasCustomPrompt="0"/>
          </p:nvPr>
        </p:nvSpPr>
        <p:spPr bwMode="auto">
          <a:xfrm>
            <a:off x="581705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4" name="Google Shape;134;p29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ext 1" preserve="0" showMasterPhAnim="0" userDrawn="1">
  <p:cSld name="TITLE_ONLY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" name="Google Shape;136;p30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7" name="Google Shape;137;p30" hidden="0"/>
          <p:cNvSpPr txBox="1"/>
          <p:nvPr isPhoto="0" userDrawn="0">
            <p:ph type="subTitle" idx="1" hasCustomPrompt="0"/>
          </p:nvPr>
        </p:nvSpPr>
        <p:spPr bwMode="auto">
          <a:xfrm>
            <a:off x="93850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Text 2" preserve="0" showMasterPhAnim="0" userDrawn="1">
  <p:cSld name="CAPTION_ONLY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" name="Google Shape;139;p31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5735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" name="Google Shape;140;p31" hidden="0"/>
          <p:cNvSpPr txBox="1"/>
          <p:nvPr isPhoto="0" userDrawn="0">
            <p:ph type="subTitle" idx="1" hasCustomPrompt="0"/>
          </p:nvPr>
        </p:nvSpPr>
        <p:spPr bwMode="auto">
          <a:xfrm>
            <a:off x="5817050" y="2435925"/>
            <a:ext cx="2556300" cy="20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" preserve="0" showMasterPhAnim="0" userDrawn="1">
  <p:cSld name="SECTION_HEADER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" name="Google Shape;142;p32" hidden="0"/>
          <p:cNvSpPr txBox="1"/>
          <p:nvPr isPhoto="0" userDrawn="0">
            <p:ph type="title" hasCustomPrompt="0"/>
          </p:nvPr>
        </p:nvSpPr>
        <p:spPr bwMode="auto">
          <a:xfrm>
            <a:off x="2062800" y="2442050"/>
            <a:ext cx="50184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32" hidden="0"/>
          <p:cNvSpPr txBox="1"/>
          <p:nvPr isPhoto="0" userDrawn="0">
            <p:ph type="subTitle" idx="1" hasCustomPrompt="0"/>
          </p:nvPr>
        </p:nvSpPr>
        <p:spPr bwMode="auto">
          <a:xfrm>
            <a:off x="2896500" y="3391325"/>
            <a:ext cx="33510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hanks + Credits" preserve="0" showMasterPhAnim="0" userDrawn="1">
  <p:cSld name="SECTION_HEADER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" name="Google Shape;145;p33" hidden="0"/>
          <p:cNvSpPr txBox="1"/>
          <p:nvPr isPhoto="0" userDrawn="0">
            <p:ph type="title" hasCustomPrompt="0"/>
          </p:nvPr>
        </p:nvSpPr>
        <p:spPr bwMode="auto">
          <a:xfrm>
            <a:off x="924870" y="760375"/>
            <a:ext cx="3068699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" name="Google Shape;146;p33" hidden="0"/>
          <p:cNvSpPr txBox="1"/>
          <p:nvPr isPhoto="0" userDrawn="0">
            <p:ph type="subTitle" idx="1" hasCustomPrompt="0"/>
          </p:nvPr>
        </p:nvSpPr>
        <p:spPr bwMode="auto">
          <a:xfrm>
            <a:off x="924875" y="1684275"/>
            <a:ext cx="33054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7" name="Google Shape;147;p33" hidden="0"/>
          <p:cNvSpPr txBox="1"/>
          <p:nvPr isPhoto="0" userDrawn="0"/>
        </p:nvSpPr>
        <p:spPr bwMode="auto">
          <a:xfrm>
            <a:off x="924875" y="3570000"/>
            <a:ext cx="3305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</a:rPr>
              <a:t>CREDITS: This presentation template was created by </a:t>
            </a:r>
            <a:r>
              <a:rPr lang="en" sz="1000" u="sng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hlinkClick r:id="rId3" tooltip="http://bit.ly/2Tynxth"/>
              </a:rPr>
              <a:t>Slidesgo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</a:rPr>
              <a:t>, including icons by </a:t>
            </a:r>
            <a:r>
              <a:rPr lang="en" sz="1000" u="sng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hlinkClick r:id="rId4" tooltip="http://bit.ly/2TyoMsr"/>
              </a:rPr>
              <a:t>Flaticon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</a:rPr>
              <a:t>, and infographics &amp; images by </a:t>
            </a:r>
            <a:r>
              <a:rPr lang="en" sz="1000" u="sng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hlinkClick r:id="rId5" tooltip="http://bit.ly/2TtBDfr"/>
              </a:rPr>
              <a:t>Freepik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</a:rPr>
              <a:t>. </a:t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</a:endParaRPr>
          </a:p>
          <a:p>
            <a:pPr marL="0" lvl="0" indent="0" algn="l">
              <a:spcBef>
                <a:spcPts val="300"/>
              </a:spcBef>
              <a:spcAft>
                <a:spcPts val="0"/>
              </a:spcAft>
              <a:buNone/>
              <a:defRPr/>
            </a:pP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Bullet points 1" preserve="0" showMasterPhAnim="0" userDrawn="1">
  <p:cSld name="SECTION_TITLE_AND_DESCRIPTION_1_1_2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" name="Google Shape;149;p34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0" name="Google Shape;150;p34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+ list" preserve="0" showMasterPhAnim="0" userDrawn="1">
  <p:cSld name="TITLE_AND_TWO_COLUMNS_1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" name="Google Shape;152;p35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" name="Google Shape;153;p35" hidden="0"/>
          <p:cNvSpPr txBox="1"/>
          <p:nvPr isPhoto="0" userDrawn="0">
            <p:ph type="body" idx="1" hasCustomPrompt="0"/>
          </p:nvPr>
        </p:nvSpPr>
        <p:spPr bwMode="auto">
          <a:xfrm>
            <a:off x="5037525" y="1659275"/>
            <a:ext cx="31869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dk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 hidden="0"/>
          <p:cNvSpPr txBox="1"/>
          <p:nvPr isPhoto="0" userDrawn="0">
            <p:ph type="title" hasCustomPrompt="0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 hidden="0"/>
          <p:cNvSpPr txBox="1"/>
          <p:nvPr isPhoto="0" userDrawn="0">
            <p:ph type="body" idx="1" hasCustomPrompt="0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accent1="accent1" accent2="accent2" accent3="accent3" accent4="accent4" accent5="accent5" accent6="accent6" bg1="lt1" bg2="dk2" folHlink="folHlink" hlink="hlink" tx1="dk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6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" name="Google Shape;158;p36" hidden="0"/>
          <p:cNvSpPr txBox="1"/>
          <p:nvPr isPhoto="0" userDrawn="0">
            <p:ph type="ctrTitle" hasCustomPrompt="0"/>
          </p:nvPr>
        </p:nvSpPr>
        <p:spPr bwMode="auto">
          <a:xfrm>
            <a:off x="2941650" y="2624375"/>
            <a:ext cx="3260700" cy="464700"/>
          </a:xfrm>
          <a:prstGeom prst="rect">
            <a:avLst/>
          </a:prstGeom>
          <a:effectLst>
            <a:outerShdw blurRad="100013" dist="19050" dir="8460000" rotWithShape="0" algn="bl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800" b="0">
                <a:latin typeface="Calibri"/>
                <a:ea typeface="Calibri"/>
                <a:cs typeface="Calibri"/>
              </a:rPr>
              <a:t>Una dieta</a:t>
            </a:r>
            <a:r>
              <a:rPr lang="en" sz="2800" b="0">
                <a:latin typeface="Calibri"/>
                <a:ea typeface="Calibri"/>
                <a:cs typeface="Calibri"/>
              </a:rPr>
              <a:t> ancestral</a:t>
            </a:r>
            <a:endParaRPr sz="2800" b="0">
              <a:latin typeface="Calibri"/>
              <a:ea typeface="Calibri"/>
              <a:cs typeface="Calibri"/>
            </a:endParaRPr>
          </a:p>
        </p:txBody>
      </p:sp>
      <p:sp>
        <p:nvSpPr>
          <p:cNvPr id="159" name="Google Shape;159;p36" hidden="0"/>
          <p:cNvSpPr txBox="1"/>
          <p:nvPr isPhoto="0" userDrawn="0">
            <p:ph type="subTitle" idx="1" hasCustomPrompt="0"/>
          </p:nvPr>
        </p:nvSpPr>
        <p:spPr bwMode="auto">
          <a:xfrm>
            <a:off x="2044200" y="3704650"/>
            <a:ext cx="50556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¿La mejor dieta para el ser humano?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160" name="Google Shape;160;p36" hidden="0"/>
          <p:cNvSpPr txBox="1"/>
          <p:nvPr isPhoto="0" userDrawn="0">
            <p:ph type="ctrTitle" hasCustomPrompt="0"/>
          </p:nvPr>
        </p:nvSpPr>
        <p:spPr bwMode="auto">
          <a:xfrm>
            <a:off x="2175900" y="1950100"/>
            <a:ext cx="4792200" cy="644700"/>
          </a:xfrm>
          <a:prstGeom prst="rect">
            <a:avLst/>
          </a:prstGeom>
          <a:effectLst>
            <a:outerShdw blurRad="142875" dist="19050" dir="8760000" rotWithShape="0" algn="bl">
              <a:srgbClr val="76A5AF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5000" b="1">
                <a:latin typeface="Calibri"/>
                <a:ea typeface="Calibri"/>
                <a:cs typeface="Calibri"/>
              </a:rPr>
              <a:t>Paleocetogénica</a:t>
            </a:r>
            <a:endParaRPr sz="5000">
              <a:latin typeface="Calibri"/>
              <a:ea typeface="Calibri"/>
              <a:cs typeface="Calibri"/>
            </a:endParaRPr>
          </a:p>
        </p:txBody>
      </p:sp>
      <p:cxnSp>
        <p:nvCxnSpPr>
          <p:cNvPr id="161" name="Google Shape;161;p36" hidden="0"/>
          <p:cNvCxnSpPr>
            <a:cxnSpLocks/>
          </p:cNvCxnSpPr>
          <p:nvPr isPhoto="0" userDrawn="0"/>
        </p:nvCxnSpPr>
        <p:spPr bwMode="auto">
          <a:xfrm>
            <a:off x="3190500" y="25651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" name="Google Shape;166;p37" hidden="0"/>
          <p:cNvSpPr txBox="1"/>
          <p:nvPr isPhoto="0" userDrawn="0">
            <p:ph type="title" idx="6" hasCustomPrompt="0"/>
          </p:nvPr>
        </p:nvSpPr>
        <p:spPr bwMode="auto"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200" b="1">
                <a:latin typeface="Calibri"/>
                <a:ea typeface="Calibri"/>
                <a:cs typeface="Calibri"/>
              </a:rPr>
              <a:t>01</a:t>
            </a:r>
            <a:endParaRPr sz="4200" b="1">
              <a:latin typeface="Calibri"/>
              <a:ea typeface="Calibri"/>
              <a:cs typeface="Calibri"/>
            </a:endParaRPr>
          </a:p>
        </p:txBody>
      </p:sp>
      <p:sp>
        <p:nvSpPr>
          <p:cNvPr id="167" name="Google Shape;167;p37" hidden="0"/>
          <p:cNvSpPr txBox="1"/>
          <p:nvPr isPhoto="0" userDrawn="0">
            <p:ph type="title" hasCustomPrompt="0"/>
          </p:nvPr>
        </p:nvSpPr>
        <p:spPr bwMode="auto">
          <a:xfrm>
            <a:off x="353849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Para Quién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168" name="Google Shape;168;p37" hidden="0"/>
          <p:cNvSpPr txBox="1"/>
          <p:nvPr isPhoto="0" userDrawn="0">
            <p:ph type="subTitle" idx="1" hasCustomPrompt="0"/>
          </p:nvPr>
        </p:nvSpPr>
        <p:spPr bwMode="auto">
          <a:xfrm>
            <a:off x="3538497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Personas que se benefician más de esta dieta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169" name="Google Shape;169;p37" hidden="0"/>
          <p:cNvSpPr txBox="1"/>
          <p:nvPr isPhoto="0" userDrawn="0">
            <p:ph type="title" idx="2" hasCustomPrompt="0"/>
          </p:nvPr>
        </p:nvSpPr>
        <p:spPr bwMode="auto">
          <a:xfrm>
            <a:off x="6028553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Como Empezar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170" name="Google Shape;170;p37" hidden="0"/>
          <p:cNvSpPr txBox="1"/>
          <p:nvPr isPhoto="0" userDrawn="0">
            <p:ph type="subTitle" idx="3" hasCustomPrompt="0"/>
          </p:nvPr>
        </p:nvSpPr>
        <p:spPr bwMode="auto">
          <a:xfrm>
            <a:off x="6028553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Pasos semanales sencillos para poner todo en práctica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171" name="Google Shape;171;p37" hidden="0"/>
          <p:cNvSpPr txBox="1"/>
          <p:nvPr isPhoto="0" userDrawn="0">
            <p:ph type="title" idx="4" hasCustomPrompt="0"/>
          </p:nvPr>
        </p:nvSpPr>
        <p:spPr bwMode="auto">
          <a:xfrm>
            <a:off x="104844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La Dieta 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172" name="Google Shape;172;p37" hidden="0"/>
          <p:cNvSpPr txBox="1"/>
          <p:nvPr isPhoto="0" userDrawn="0">
            <p:ph type="subTitle" idx="5" hasCustomPrompt="0"/>
          </p:nvPr>
        </p:nvSpPr>
        <p:spPr bwMode="auto">
          <a:xfrm>
            <a:off x="1048447" y="31480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Aprender a diferenciar la paleo de la keto y entender su unión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173" name="Google Shape;173;p37" hidden="0"/>
          <p:cNvSpPr txBox="1"/>
          <p:nvPr isPhoto="0" userDrawn="0">
            <p:ph type="title" idx="7" hasCustomPrompt="0"/>
          </p:nvPr>
        </p:nvSpPr>
        <p:spPr bwMode="auto"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200" b="1">
                <a:latin typeface="Calibri"/>
                <a:ea typeface="Calibri"/>
                <a:cs typeface="Calibri"/>
              </a:rPr>
              <a:t>02</a:t>
            </a:r>
            <a:endParaRPr sz="4200" b="1">
              <a:latin typeface="Calibri"/>
              <a:ea typeface="Calibri"/>
              <a:cs typeface="Calibri"/>
            </a:endParaRPr>
          </a:p>
        </p:txBody>
      </p:sp>
      <p:sp>
        <p:nvSpPr>
          <p:cNvPr id="174" name="Google Shape;174;p37" hidden="0"/>
          <p:cNvSpPr txBox="1"/>
          <p:nvPr isPhoto="0" userDrawn="0">
            <p:ph type="title" idx="8" hasCustomPrompt="0"/>
          </p:nvPr>
        </p:nvSpPr>
        <p:spPr bwMode="auto"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200" b="1">
                <a:latin typeface="Calibri"/>
                <a:ea typeface="Calibri"/>
                <a:cs typeface="Calibri"/>
              </a:rPr>
              <a:t>03</a:t>
            </a:r>
            <a:endParaRPr sz="4200" b="1">
              <a:latin typeface="Calibri"/>
              <a:ea typeface="Calibri"/>
              <a:cs typeface="Calibri"/>
            </a:endParaRPr>
          </a:p>
        </p:txBody>
      </p:sp>
      <p:cxnSp>
        <p:nvCxnSpPr>
          <p:cNvPr id="175" name="Google Shape;175;p37" hidden="0"/>
          <p:cNvCxnSpPr>
            <a:cxnSpLocks/>
          </p:cNvCxnSpPr>
          <p:nvPr isPhoto="0" userDrawn="0"/>
        </p:nvCxnSpPr>
        <p:spPr bwMode="auto">
          <a:xfrm>
            <a:off x="188335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176" name="Google Shape;176;p37" hidden="0"/>
          <p:cNvCxnSpPr>
            <a:cxnSpLocks/>
          </p:cNvCxnSpPr>
          <p:nvPr isPhoto="0" userDrawn="0"/>
        </p:nvCxnSpPr>
        <p:spPr bwMode="auto">
          <a:xfrm>
            <a:off x="437340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177" name="Google Shape;177;p37" hidden="0"/>
          <p:cNvCxnSpPr>
            <a:cxnSpLocks/>
          </p:cNvCxnSpPr>
          <p:nvPr isPhoto="0" userDrawn="0"/>
        </p:nvCxnSpPr>
        <p:spPr bwMode="auto">
          <a:xfrm>
            <a:off x="6863450" y="2546160"/>
            <a:ext cx="3972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38" hidden="0"/>
          <p:cNvSpPr txBox="1"/>
          <p:nvPr isPhoto="0" userDrawn="0">
            <p:ph type="title" hasCustomPrompt="0"/>
          </p:nvPr>
        </p:nvSpPr>
        <p:spPr bwMode="auto">
          <a:xfrm>
            <a:off x="3762670" y="3177750"/>
            <a:ext cx="3068699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b="1">
                <a:latin typeface="Calibri"/>
                <a:ea typeface="Calibri"/>
                <a:cs typeface="Calibri"/>
              </a:rPr>
              <a:t>La Dieta</a:t>
            </a:r>
            <a:endParaRPr sz="4000" b="1">
              <a:latin typeface="Calibri"/>
              <a:ea typeface="Calibri"/>
              <a:cs typeface="Calibri"/>
            </a:endParaRPr>
          </a:p>
        </p:txBody>
      </p:sp>
      <p:sp>
        <p:nvSpPr>
          <p:cNvPr id="183" name="Google Shape;183;p38" hidden="0"/>
          <p:cNvSpPr txBox="1"/>
          <p:nvPr isPhoto="0" userDrawn="0">
            <p:ph type="title" idx="2" hasCustomPrompt="0"/>
          </p:nvPr>
        </p:nvSpPr>
        <p:spPr bwMode="auto">
          <a:xfrm>
            <a:off x="1048270" y="3287500"/>
            <a:ext cx="2412900" cy="9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200" b="1">
                <a:latin typeface="Calibri"/>
                <a:ea typeface="Calibri"/>
                <a:cs typeface="Calibri"/>
              </a:rPr>
              <a:t>01</a:t>
            </a:r>
            <a:endParaRPr sz="7200" b="1">
              <a:latin typeface="Calibri"/>
              <a:ea typeface="Calibri"/>
              <a:cs typeface="Calibri"/>
            </a:endParaRPr>
          </a:p>
        </p:txBody>
      </p:sp>
      <p:sp>
        <p:nvSpPr>
          <p:cNvPr id="184" name="Google Shape;184;p38" hidden="0"/>
          <p:cNvSpPr txBox="1"/>
          <p:nvPr isPhoto="0" userDrawn="0">
            <p:ph type="subTitle" idx="1" hasCustomPrompt="0"/>
          </p:nvPr>
        </p:nvSpPr>
        <p:spPr bwMode="auto">
          <a:xfrm>
            <a:off x="3762670" y="3720650"/>
            <a:ext cx="30686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Solo comida real, fuera procesados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185" name="Google Shape;185;p38" hidden="0"/>
          <p:cNvCxnSpPr>
            <a:cxnSpLocks/>
          </p:cNvCxnSpPr>
          <p:nvPr isPhoto="0" userDrawn="0"/>
        </p:nvCxnSpPr>
        <p:spPr bwMode="auto">
          <a:xfrm>
            <a:off x="3610750" y="3253297"/>
            <a:ext cx="0" cy="999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" name="Google Shape;190;p39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Parte 1: Dieta Paleo</a:t>
            </a:r>
            <a:endParaRPr sz="3000" b="1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1" name="Google Shape;191;p39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E</a:t>
            </a:r>
            <a:r>
              <a:rPr lang="en" sz="1700">
                <a:latin typeface="Calibri"/>
                <a:ea typeface="Calibri"/>
                <a:cs typeface="Calibri"/>
              </a:rPr>
              <a:t>nfoque nutricional que se centra en el consumo de alimentos: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160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ricos en nutrientes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no procesados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basados en los alimentos del Paleolítico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Se trata de comer lo que se ha comido durante más tiempo en la historia de la humanidad.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160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2.990.000</a:t>
            </a:r>
            <a:r>
              <a:rPr lang="en" sz="1700">
                <a:latin typeface="Calibri"/>
                <a:ea typeface="Calibri"/>
                <a:cs typeface="Calibri"/>
              </a:rPr>
              <a:t> años de </a:t>
            </a:r>
            <a:r>
              <a:rPr lang="en" sz="1700">
                <a:latin typeface="Calibri"/>
                <a:ea typeface="Calibri"/>
                <a:cs typeface="Calibri"/>
              </a:rPr>
              <a:t>p</a:t>
            </a:r>
            <a:r>
              <a:rPr lang="en" sz="1700">
                <a:latin typeface="Calibri"/>
                <a:ea typeface="Calibri"/>
                <a:cs typeface="Calibri"/>
              </a:rPr>
              <a:t>aleolítico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12</a:t>
            </a:r>
            <a:r>
              <a:rPr lang="en" sz="1700">
                <a:latin typeface="Calibri"/>
                <a:ea typeface="Calibri"/>
                <a:cs typeface="Calibri"/>
              </a:rPr>
              <a:t>.022</a:t>
            </a:r>
            <a:r>
              <a:rPr lang="en" sz="1700">
                <a:latin typeface="Calibri"/>
                <a:ea typeface="Calibri"/>
                <a:cs typeface="Calibri"/>
              </a:rPr>
              <a:t> años hasta la actualidad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192" name="Google Shape;192;p39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" name="Google Shape;197;p40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Tipos de estudios modernos: 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198" name="Google Shape;198;p40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199" name="Google Shape;199;p40" hidden="0"/>
          <p:cNvSpPr txBox="1"/>
          <p:nvPr isPhoto="0" userDrawn="0">
            <p:ph type="title" hasCustomPrompt="0"/>
          </p:nvPr>
        </p:nvSpPr>
        <p:spPr bwMode="auto">
          <a:xfrm>
            <a:off x="1937338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Epidemiológicos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00" name="Google Shape;200;p40" hidden="0"/>
          <p:cNvSpPr txBox="1"/>
          <p:nvPr isPhoto="0" userDrawn="0">
            <p:ph type="subTitle" idx="1" hasCustomPrompt="0"/>
          </p:nvPr>
        </p:nvSpPr>
        <p:spPr bwMode="auto">
          <a:xfrm>
            <a:off x="1937338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Estimación de la existencia de </a:t>
            </a:r>
            <a:r>
              <a:rPr lang="en" sz="1700" u="sng">
                <a:latin typeface="Calibri"/>
                <a:ea typeface="Calibri"/>
                <a:cs typeface="Calibri"/>
              </a:rPr>
              <a:t>correlación</a:t>
            </a:r>
            <a:r>
              <a:rPr lang="en" sz="1700">
                <a:latin typeface="Calibri"/>
                <a:ea typeface="Calibri"/>
                <a:cs typeface="Calibri"/>
              </a:rPr>
              <a:t> entre 2 variables.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01" name="Google Shape;201;p40" hidden="0"/>
          <p:cNvSpPr txBox="1"/>
          <p:nvPr isPhoto="0" userDrawn="0">
            <p:ph type="title" idx="2" hasCustomPrompt="0"/>
          </p:nvPr>
        </p:nvSpPr>
        <p:spPr bwMode="auto">
          <a:xfrm>
            <a:off x="4816563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De grupo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02" name="Google Shape;202;p40" hidden="0"/>
          <p:cNvSpPr txBox="1"/>
          <p:nvPr isPhoto="0" userDrawn="0">
            <p:ph type="subTitle" idx="3" hasCustomPrompt="0"/>
          </p:nvPr>
        </p:nvSpPr>
        <p:spPr bwMode="auto">
          <a:xfrm>
            <a:off x="4816563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Estimación de la existencia de </a:t>
            </a:r>
            <a:r>
              <a:rPr lang="en" sz="1700" u="sng">
                <a:latin typeface="Calibri"/>
                <a:ea typeface="Calibri"/>
                <a:cs typeface="Calibri"/>
              </a:rPr>
              <a:t>causalidad</a:t>
            </a:r>
            <a:r>
              <a:rPr lang="en" sz="1700">
                <a:latin typeface="Calibri"/>
                <a:ea typeface="Calibri"/>
                <a:cs typeface="Calibri"/>
              </a:rPr>
              <a:t> entre una variable y otra.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203" name="Google Shape;203;p40" hidden="0"/>
          <p:cNvCxnSpPr>
            <a:cxnSpLocks/>
          </p:cNvCxnSpPr>
          <p:nvPr isPhoto="0" userDrawn="0"/>
        </p:nvCxnSpPr>
        <p:spPr bwMode="auto">
          <a:xfrm>
            <a:off x="2996488" y="30840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204" name="Google Shape;204;p40" hidden="0"/>
          <p:cNvCxnSpPr>
            <a:cxnSpLocks/>
          </p:cNvCxnSpPr>
          <p:nvPr isPhoto="0" userDrawn="0"/>
        </p:nvCxnSpPr>
        <p:spPr bwMode="auto">
          <a:xfrm>
            <a:off x="5875713" y="30840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" name="Google Shape;209;p41" hidden="0"/>
          <p:cNvSpPr txBox="1"/>
          <p:nvPr isPhoto="0" userDrawn="0">
            <p:ph type="ctrTitle" hasCustomPrompt="0"/>
          </p:nvPr>
        </p:nvSpPr>
        <p:spPr bwMode="auto">
          <a:xfrm>
            <a:off x="4203150" y="2832875"/>
            <a:ext cx="38811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000">
                <a:latin typeface="Calibri"/>
                <a:ea typeface="Calibri"/>
                <a:cs typeface="Calibri"/>
              </a:rPr>
              <a:t>La verdad</a:t>
            </a:r>
            <a:endParaRPr sz="7000">
              <a:latin typeface="Calibri"/>
              <a:ea typeface="Calibri"/>
              <a:cs typeface="Calibri"/>
            </a:endParaRPr>
          </a:p>
        </p:txBody>
      </p:sp>
      <p:sp>
        <p:nvSpPr>
          <p:cNvPr id="210" name="Google Shape;210;p41" hidden="0"/>
          <p:cNvSpPr txBox="1"/>
          <p:nvPr isPhoto="0" userDrawn="0">
            <p:ph type="subTitle" idx="1" hasCustomPrompt="0"/>
          </p:nvPr>
        </p:nvSpPr>
        <p:spPr bwMode="auto">
          <a:xfrm>
            <a:off x="4144050" y="3549850"/>
            <a:ext cx="394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La mayoría de creencias sobre la alimentación vienen de estudios epidemiológicos, como el de Framingham (1951)</a:t>
            </a:r>
            <a:endParaRPr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5" name="Google Shape;215;p42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Beneficios de la dieta Paleolítica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sp>
        <p:nvSpPr>
          <p:cNvPr id="216" name="Google Shape;216;p42" hidden="0"/>
          <p:cNvSpPr txBox="1"/>
          <p:nvPr isPhoto="0" userDrawn="0">
            <p:ph type="title" idx="2" hasCustomPrompt="0"/>
          </p:nvPr>
        </p:nvSpPr>
        <p:spPr bwMode="auto">
          <a:xfrm>
            <a:off x="898375" y="3052625"/>
            <a:ext cx="1671599" cy="6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000" b="1">
                <a:latin typeface="Calibri"/>
                <a:ea typeface="Calibri"/>
                <a:cs typeface="Calibri"/>
              </a:rPr>
              <a:t>Menor inflamación</a:t>
            </a:r>
            <a:endParaRPr sz="2000" b="1">
              <a:latin typeface="Calibri"/>
              <a:ea typeface="Calibri"/>
              <a:cs typeface="Calibri"/>
            </a:endParaRPr>
          </a:p>
        </p:txBody>
      </p:sp>
      <p:sp>
        <p:nvSpPr>
          <p:cNvPr id="217" name="Google Shape;217;p42" hidden="0"/>
          <p:cNvSpPr txBox="1"/>
          <p:nvPr isPhoto="0" userDrawn="0">
            <p:ph type="title" idx="3" hasCustomPrompt="0"/>
          </p:nvPr>
        </p:nvSpPr>
        <p:spPr bwMode="auto">
          <a:xfrm>
            <a:off x="2790250" y="31864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 b="1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 b="1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 b="1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 b="1">
              <a:latin typeface="Calibri"/>
              <a:ea typeface="Calibri"/>
              <a:cs typeface="Calibri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Menor permeabilidad intestinal</a:t>
            </a:r>
            <a:endParaRPr sz="1700" b="1">
              <a:latin typeface="Calibri"/>
              <a:ea typeface="Calibri"/>
              <a:cs typeface="Calibri"/>
            </a:endParaRPr>
          </a:p>
        </p:txBody>
      </p:sp>
      <p:sp>
        <p:nvSpPr>
          <p:cNvPr id="218" name="Google Shape;218;p42" hidden="0"/>
          <p:cNvSpPr txBox="1"/>
          <p:nvPr isPhoto="0" userDrawn="0">
            <p:ph type="subTitle" idx="1" hasCustomPrompt="0"/>
          </p:nvPr>
        </p:nvSpPr>
        <p:spPr bwMode="auto">
          <a:xfrm>
            <a:off x="898400" y="3705227"/>
            <a:ext cx="1671599" cy="10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⬇️ </a:t>
            </a:r>
            <a:r>
              <a:rPr lang="en" sz="1700">
                <a:latin typeface="Calibri"/>
                <a:ea typeface="Calibri"/>
                <a:cs typeface="Calibri"/>
              </a:rPr>
              <a:t>Activación del sistema inmune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19" name="Google Shape;219;p42" hidden="0"/>
          <p:cNvSpPr txBox="1"/>
          <p:nvPr isPhoto="0" userDrawn="0">
            <p:ph type="subTitle" idx="4" hasCustomPrompt="0"/>
          </p:nvPr>
        </p:nvSpPr>
        <p:spPr bwMode="auto">
          <a:xfrm>
            <a:off x="2750225" y="3701650"/>
            <a:ext cx="17517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⬇️Enfermedades (autoinmunes)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20" name="Google Shape;220;p42" hidden="0"/>
          <p:cNvSpPr txBox="1"/>
          <p:nvPr isPhoto="0" userDrawn="0">
            <p:ph type="title" idx="5" hasCustomPrompt="0"/>
          </p:nvPr>
        </p:nvSpPr>
        <p:spPr bwMode="auto">
          <a:xfrm>
            <a:off x="4682136" y="3052625"/>
            <a:ext cx="1671599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Menos antinutrientes</a:t>
            </a:r>
            <a:endParaRPr sz="1700" b="1">
              <a:latin typeface="Calibri"/>
              <a:ea typeface="Calibri"/>
              <a:cs typeface="Calibri"/>
            </a:endParaRPr>
          </a:p>
        </p:txBody>
      </p:sp>
      <p:sp>
        <p:nvSpPr>
          <p:cNvPr id="221" name="Google Shape;221;p42" hidden="0"/>
          <p:cNvSpPr txBox="1"/>
          <p:nvPr isPhoto="0" userDrawn="0">
            <p:ph type="subTitle" idx="6" hasCustomPrompt="0"/>
          </p:nvPr>
        </p:nvSpPr>
        <p:spPr bwMode="auto">
          <a:xfrm>
            <a:off x="4682150" y="3705227"/>
            <a:ext cx="1671599" cy="10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⬆️ Asimilación de nutrientes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22" name="Google Shape;222;p42" hidden="0"/>
          <p:cNvSpPr txBox="1"/>
          <p:nvPr isPhoto="0" userDrawn="0">
            <p:ph type="title" idx="7" hasCustomPrompt="0"/>
          </p:nvPr>
        </p:nvSpPr>
        <p:spPr bwMode="auto">
          <a:xfrm>
            <a:off x="6574000" y="3052625"/>
            <a:ext cx="1671599" cy="6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000" b="1">
                <a:latin typeface="Calibri"/>
                <a:ea typeface="Calibri"/>
                <a:cs typeface="Calibri"/>
              </a:rPr>
              <a:t>Mejor Microbiota</a:t>
            </a:r>
            <a:endParaRPr sz="2000" b="1">
              <a:latin typeface="Calibri"/>
              <a:ea typeface="Calibri"/>
              <a:cs typeface="Calibri"/>
            </a:endParaRPr>
          </a:p>
        </p:txBody>
      </p:sp>
      <p:sp>
        <p:nvSpPr>
          <p:cNvPr id="223" name="Google Shape;223;p42" hidden="0"/>
          <p:cNvSpPr txBox="1"/>
          <p:nvPr isPhoto="0" userDrawn="0">
            <p:ph type="subTitle" idx="8" hasCustomPrompt="0"/>
          </p:nvPr>
        </p:nvSpPr>
        <p:spPr bwMode="auto">
          <a:xfrm>
            <a:off x="6574025" y="3705227"/>
            <a:ext cx="1671599" cy="101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⬆️ Diversidad bacteriana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24" name="Google Shape;224;p42" hidden="0"/>
          <p:cNvSpPr/>
          <p:nvPr isPhoto="0" userDrawn="0"/>
        </p:nvSpPr>
        <p:spPr bwMode="auto">
          <a:xfrm>
            <a:off x="1297975" y="20364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5" name="Google Shape;225;p42" hidden="0"/>
          <p:cNvSpPr/>
          <p:nvPr isPhoto="0" userDrawn="0"/>
        </p:nvSpPr>
        <p:spPr bwMode="auto">
          <a:xfrm>
            <a:off x="3189850" y="20364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6" name="Google Shape;226;p42" hidden="0"/>
          <p:cNvSpPr/>
          <p:nvPr isPhoto="0" userDrawn="0"/>
        </p:nvSpPr>
        <p:spPr bwMode="auto">
          <a:xfrm>
            <a:off x="6973625" y="20364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7" name="Google Shape;227;p42" hidden="0"/>
          <p:cNvSpPr/>
          <p:nvPr isPhoto="0" userDrawn="0"/>
        </p:nvSpPr>
        <p:spPr bwMode="auto">
          <a:xfrm>
            <a:off x="5081738" y="20364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228" name="Google Shape;228;p42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grpSp>
        <p:nvGrpSpPr>
          <p:cNvPr id="229" name="Google Shape;229;p42" hidden="0"/>
          <p:cNvGrpSpPr/>
          <p:nvPr isPhoto="0" userDrawn="0"/>
        </p:nvGrpSpPr>
        <p:grpSpPr bwMode="auto">
          <a:xfrm>
            <a:off x="1520306" y="2277016"/>
            <a:ext cx="427726" cy="440810"/>
            <a:chOff x="2496894" y="3680964"/>
            <a:chExt cx="357720" cy="355148"/>
          </a:xfrm>
        </p:grpSpPr>
        <p:sp>
          <p:nvSpPr>
            <p:cNvPr id="230" name="Google Shape;230;p42" hidden="0"/>
            <p:cNvSpPr/>
            <p:nvPr isPhoto="0" userDrawn="0"/>
          </p:nvSpPr>
          <p:spPr bwMode="auto">
            <a:xfrm>
              <a:off x="2598224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fill="norm" stroke="1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29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37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1" name="Google Shape;231;p42" hidden="0"/>
            <p:cNvSpPr/>
            <p:nvPr isPhoto="0" userDrawn="0"/>
          </p:nvSpPr>
          <p:spPr bwMode="auto">
            <a:xfrm>
              <a:off x="2715051" y="3786549"/>
              <a:ext cx="37852" cy="59763"/>
            </a:xfrm>
            <a:custGeom>
              <a:avLst/>
              <a:gdLst/>
              <a:ahLst/>
              <a:cxnLst/>
              <a:rect l="l" t="t" r="r" b="b"/>
              <a:pathLst>
                <a:path w="1192" h="1882" fill="norm" stroke="1" extrusionOk="0">
                  <a:moveTo>
                    <a:pt x="596" y="0"/>
                  </a:moveTo>
                  <a:cubicBezTo>
                    <a:pt x="275" y="0"/>
                    <a:pt x="1" y="262"/>
                    <a:pt x="1" y="595"/>
                  </a:cubicBezTo>
                  <a:lnTo>
                    <a:pt x="1" y="1286"/>
                  </a:lnTo>
                  <a:cubicBezTo>
                    <a:pt x="1" y="1619"/>
                    <a:pt x="275" y="1881"/>
                    <a:pt x="596" y="1881"/>
                  </a:cubicBezTo>
                  <a:cubicBezTo>
                    <a:pt x="930" y="1881"/>
                    <a:pt x="1191" y="1619"/>
                    <a:pt x="1191" y="1286"/>
                  </a:cubicBezTo>
                  <a:lnTo>
                    <a:pt x="1191" y="679"/>
                  </a:lnTo>
                  <a:cubicBezTo>
                    <a:pt x="1191" y="595"/>
                    <a:pt x="1120" y="512"/>
                    <a:pt x="1025" y="512"/>
                  </a:cubicBezTo>
                  <a:cubicBezTo>
                    <a:pt x="941" y="512"/>
                    <a:pt x="870" y="595"/>
                    <a:pt x="870" y="679"/>
                  </a:cubicBezTo>
                  <a:lnTo>
                    <a:pt x="870" y="1286"/>
                  </a:lnTo>
                  <a:cubicBezTo>
                    <a:pt x="870" y="1441"/>
                    <a:pt x="751" y="1560"/>
                    <a:pt x="596" y="1560"/>
                  </a:cubicBezTo>
                  <a:cubicBezTo>
                    <a:pt x="453" y="1560"/>
                    <a:pt x="334" y="1441"/>
                    <a:pt x="334" y="1286"/>
                  </a:cubicBezTo>
                  <a:lnTo>
                    <a:pt x="334" y="595"/>
                  </a:lnTo>
                  <a:cubicBezTo>
                    <a:pt x="334" y="441"/>
                    <a:pt x="453" y="322"/>
                    <a:pt x="596" y="322"/>
                  </a:cubicBezTo>
                  <a:cubicBezTo>
                    <a:pt x="691" y="322"/>
                    <a:pt x="763" y="250"/>
                    <a:pt x="763" y="155"/>
                  </a:cubicBezTo>
                  <a:cubicBezTo>
                    <a:pt x="763" y="72"/>
                    <a:pt x="691" y="0"/>
                    <a:pt x="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2" name="Google Shape;232;p42" hidden="0"/>
            <p:cNvSpPr/>
            <p:nvPr isPhoto="0" userDrawn="0"/>
          </p:nvSpPr>
          <p:spPr bwMode="auto">
            <a:xfrm>
              <a:off x="2496894" y="3680964"/>
              <a:ext cx="297989" cy="296528"/>
            </a:xfrm>
            <a:custGeom>
              <a:avLst/>
              <a:gdLst/>
              <a:ahLst/>
              <a:cxnLst/>
              <a:rect l="l" t="t" r="r" b="b"/>
              <a:pathLst>
                <a:path w="9384" h="9338" fill="norm" stroke="1" extrusionOk="0">
                  <a:moveTo>
                    <a:pt x="5643" y="0"/>
                  </a:moveTo>
                  <a:cubicBezTo>
                    <a:pt x="5580" y="0"/>
                    <a:pt x="5517" y="1"/>
                    <a:pt x="5454" y="3"/>
                  </a:cubicBezTo>
                  <a:cubicBezTo>
                    <a:pt x="4025" y="51"/>
                    <a:pt x="2692" y="622"/>
                    <a:pt x="1680" y="1634"/>
                  </a:cubicBezTo>
                  <a:cubicBezTo>
                    <a:pt x="668" y="2646"/>
                    <a:pt x="84" y="3992"/>
                    <a:pt x="37" y="5421"/>
                  </a:cubicBezTo>
                  <a:cubicBezTo>
                    <a:pt x="1" y="6849"/>
                    <a:pt x="489" y="8219"/>
                    <a:pt x="1430" y="9278"/>
                  </a:cubicBezTo>
                  <a:cubicBezTo>
                    <a:pt x="1453" y="9302"/>
                    <a:pt x="1501" y="9338"/>
                    <a:pt x="1549" y="9338"/>
                  </a:cubicBezTo>
                  <a:cubicBezTo>
                    <a:pt x="1584" y="9338"/>
                    <a:pt x="1620" y="9314"/>
                    <a:pt x="1644" y="9290"/>
                  </a:cubicBezTo>
                  <a:cubicBezTo>
                    <a:pt x="1727" y="9231"/>
                    <a:pt x="1727" y="9123"/>
                    <a:pt x="1668" y="9052"/>
                  </a:cubicBezTo>
                  <a:cubicBezTo>
                    <a:pt x="787" y="8052"/>
                    <a:pt x="310" y="6754"/>
                    <a:pt x="358" y="5421"/>
                  </a:cubicBezTo>
                  <a:cubicBezTo>
                    <a:pt x="394" y="4075"/>
                    <a:pt x="930" y="2813"/>
                    <a:pt x="1882" y="1861"/>
                  </a:cubicBezTo>
                  <a:cubicBezTo>
                    <a:pt x="2835" y="908"/>
                    <a:pt x="4109" y="360"/>
                    <a:pt x="5442" y="325"/>
                  </a:cubicBezTo>
                  <a:cubicBezTo>
                    <a:pt x="5489" y="323"/>
                    <a:pt x="5536" y="323"/>
                    <a:pt x="5583" y="323"/>
                  </a:cubicBezTo>
                  <a:cubicBezTo>
                    <a:pt x="6877" y="323"/>
                    <a:pt x="8108" y="796"/>
                    <a:pt x="9073" y="1634"/>
                  </a:cubicBezTo>
                  <a:cubicBezTo>
                    <a:pt x="9108" y="1663"/>
                    <a:pt x="9150" y="1678"/>
                    <a:pt x="9191" y="1678"/>
                  </a:cubicBezTo>
                  <a:cubicBezTo>
                    <a:pt x="9236" y="1678"/>
                    <a:pt x="9280" y="1660"/>
                    <a:pt x="9312" y="1623"/>
                  </a:cubicBezTo>
                  <a:cubicBezTo>
                    <a:pt x="9383" y="1551"/>
                    <a:pt x="9383" y="1444"/>
                    <a:pt x="9312" y="1384"/>
                  </a:cubicBezTo>
                  <a:cubicBezTo>
                    <a:pt x="8288" y="486"/>
                    <a:pt x="6992" y="0"/>
                    <a:pt x="5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3" name="Google Shape;233;p42" hidden="0"/>
            <p:cNvSpPr/>
            <p:nvPr isPhoto="0" userDrawn="0"/>
          </p:nvSpPr>
          <p:spPr bwMode="auto">
            <a:xfrm>
              <a:off x="2555895" y="3739075"/>
              <a:ext cx="298719" cy="297036"/>
            </a:xfrm>
            <a:custGeom>
              <a:avLst/>
              <a:gdLst/>
              <a:ahLst/>
              <a:cxnLst/>
              <a:rect l="l" t="t" r="r" b="b"/>
              <a:pathLst>
                <a:path w="9407" h="9354" fill="norm" stroke="1" extrusionOk="0">
                  <a:moveTo>
                    <a:pt x="7840" y="1"/>
                  </a:moveTo>
                  <a:cubicBezTo>
                    <a:pt x="7800" y="1"/>
                    <a:pt x="7760" y="15"/>
                    <a:pt x="7727" y="43"/>
                  </a:cubicBezTo>
                  <a:cubicBezTo>
                    <a:pt x="7644" y="102"/>
                    <a:pt x="7644" y="209"/>
                    <a:pt x="7704" y="281"/>
                  </a:cubicBezTo>
                  <a:cubicBezTo>
                    <a:pt x="8585" y="1281"/>
                    <a:pt x="9061" y="2579"/>
                    <a:pt x="9013" y="3912"/>
                  </a:cubicBezTo>
                  <a:cubicBezTo>
                    <a:pt x="8978" y="5257"/>
                    <a:pt x="8430" y="6520"/>
                    <a:pt x="7489" y="7472"/>
                  </a:cubicBezTo>
                  <a:cubicBezTo>
                    <a:pt x="6537" y="8425"/>
                    <a:pt x="5263" y="8972"/>
                    <a:pt x="3929" y="9008"/>
                  </a:cubicBezTo>
                  <a:cubicBezTo>
                    <a:pt x="3881" y="9009"/>
                    <a:pt x="3833" y="9010"/>
                    <a:pt x="3785" y="9010"/>
                  </a:cubicBezTo>
                  <a:cubicBezTo>
                    <a:pt x="2491" y="9010"/>
                    <a:pt x="1251" y="8548"/>
                    <a:pt x="298" y="7698"/>
                  </a:cubicBezTo>
                  <a:cubicBezTo>
                    <a:pt x="264" y="7670"/>
                    <a:pt x="222" y="7655"/>
                    <a:pt x="180" y="7655"/>
                  </a:cubicBezTo>
                  <a:cubicBezTo>
                    <a:pt x="135" y="7655"/>
                    <a:pt x="91" y="7673"/>
                    <a:pt x="60" y="7710"/>
                  </a:cubicBezTo>
                  <a:cubicBezTo>
                    <a:pt x="0" y="7782"/>
                    <a:pt x="0" y="7889"/>
                    <a:pt x="72" y="7948"/>
                  </a:cubicBezTo>
                  <a:cubicBezTo>
                    <a:pt x="1096" y="8853"/>
                    <a:pt x="2393" y="9353"/>
                    <a:pt x="3763" y="9353"/>
                  </a:cubicBezTo>
                  <a:lnTo>
                    <a:pt x="3929" y="9353"/>
                  </a:lnTo>
                  <a:cubicBezTo>
                    <a:pt x="5358" y="9306"/>
                    <a:pt x="6692" y="8722"/>
                    <a:pt x="7704" y="7710"/>
                  </a:cubicBezTo>
                  <a:cubicBezTo>
                    <a:pt x="8716" y="6698"/>
                    <a:pt x="9299" y="5365"/>
                    <a:pt x="9347" y="3936"/>
                  </a:cubicBezTo>
                  <a:cubicBezTo>
                    <a:pt x="9406" y="2507"/>
                    <a:pt x="8894" y="1126"/>
                    <a:pt x="7966" y="66"/>
                  </a:cubicBezTo>
                  <a:cubicBezTo>
                    <a:pt x="7933" y="21"/>
                    <a:pt x="7887" y="1"/>
                    <a:pt x="7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4" name="Google Shape;234;p42" hidden="0"/>
            <p:cNvSpPr/>
            <p:nvPr isPhoto="0" userDrawn="0"/>
          </p:nvSpPr>
          <p:spPr bwMode="auto">
            <a:xfrm>
              <a:off x="2569867" y="3875336"/>
              <a:ext cx="211393" cy="99139"/>
            </a:xfrm>
            <a:custGeom>
              <a:avLst/>
              <a:gdLst/>
              <a:ahLst/>
              <a:cxnLst/>
              <a:rect l="l" t="t" r="r" b="b"/>
              <a:pathLst>
                <a:path w="6657" h="3122" fill="norm" stroke="1" extrusionOk="0">
                  <a:moveTo>
                    <a:pt x="5692" y="478"/>
                  </a:moveTo>
                  <a:lnTo>
                    <a:pt x="5692" y="478"/>
                  </a:lnTo>
                  <a:cubicBezTo>
                    <a:pt x="5644" y="562"/>
                    <a:pt x="5597" y="657"/>
                    <a:pt x="5537" y="728"/>
                  </a:cubicBezTo>
                  <a:cubicBezTo>
                    <a:pt x="5466" y="859"/>
                    <a:pt x="5311" y="931"/>
                    <a:pt x="5156" y="966"/>
                  </a:cubicBezTo>
                  <a:cubicBezTo>
                    <a:pt x="4537" y="1038"/>
                    <a:pt x="3918" y="1074"/>
                    <a:pt x="3323" y="1074"/>
                  </a:cubicBezTo>
                  <a:cubicBezTo>
                    <a:pt x="2715" y="1074"/>
                    <a:pt x="2096" y="1038"/>
                    <a:pt x="1489" y="966"/>
                  </a:cubicBezTo>
                  <a:cubicBezTo>
                    <a:pt x="1334" y="955"/>
                    <a:pt x="1191" y="859"/>
                    <a:pt x="1108" y="740"/>
                  </a:cubicBezTo>
                  <a:cubicBezTo>
                    <a:pt x="1049" y="657"/>
                    <a:pt x="1001" y="574"/>
                    <a:pt x="953" y="490"/>
                  </a:cubicBezTo>
                  <a:lnTo>
                    <a:pt x="953" y="490"/>
                  </a:lnTo>
                  <a:cubicBezTo>
                    <a:pt x="1727" y="609"/>
                    <a:pt x="2525" y="681"/>
                    <a:pt x="3323" y="681"/>
                  </a:cubicBezTo>
                  <a:cubicBezTo>
                    <a:pt x="4120" y="681"/>
                    <a:pt x="4918" y="609"/>
                    <a:pt x="5692" y="478"/>
                  </a:cubicBezTo>
                  <a:close/>
                  <a:moveTo>
                    <a:pt x="6347" y="324"/>
                  </a:moveTo>
                  <a:cubicBezTo>
                    <a:pt x="6311" y="335"/>
                    <a:pt x="6311" y="335"/>
                    <a:pt x="6311" y="359"/>
                  </a:cubicBezTo>
                  <a:cubicBezTo>
                    <a:pt x="6121" y="1050"/>
                    <a:pt x="5716" y="1681"/>
                    <a:pt x="5180" y="2121"/>
                  </a:cubicBezTo>
                  <a:cubicBezTo>
                    <a:pt x="4644" y="2574"/>
                    <a:pt x="3989" y="2812"/>
                    <a:pt x="3323" y="2812"/>
                  </a:cubicBezTo>
                  <a:cubicBezTo>
                    <a:pt x="2656" y="2812"/>
                    <a:pt x="2001" y="2574"/>
                    <a:pt x="1465" y="2121"/>
                  </a:cubicBezTo>
                  <a:cubicBezTo>
                    <a:pt x="941" y="1693"/>
                    <a:pt x="537" y="1050"/>
                    <a:pt x="334" y="359"/>
                  </a:cubicBezTo>
                  <a:lnTo>
                    <a:pt x="334" y="335"/>
                  </a:lnTo>
                  <a:cubicBezTo>
                    <a:pt x="406" y="359"/>
                    <a:pt x="477" y="371"/>
                    <a:pt x="572" y="395"/>
                  </a:cubicBezTo>
                  <a:cubicBezTo>
                    <a:pt x="644" y="574"/>
                    <a:pt x="739" y="752"/>
                    <a:pt x="834" y="907"/>
                  </a:cubicBezTo>
                  <a:cubicBezTo>
                    <a:pt x="965" y="1109"/>
                    <a:pt x="1203" y="1264"/>
                    <a:pt x="1465" y="1276"/>
                  </a:cubicBezTo>
                  <a:cubicBezTo>
                    <a:pt x="2084" y="1347"/>
                    <a:pt x="2715" y="1383"/>
                    <a:pt x="3335" y="1383"/>
                  </a:cubicBezTo>
                  <a:cubicBezTo>
                    <a:pt x="3954" y="1383"/>
                    <a:pt x="4585" y="1347"/>
                    <a:pt x="5216" y="1276"/>
                  </a:cubicBezTo>
                  <a:cubicBezTo>
                    <a:pt x="5466" y="1240"/>
                    <a:pt x="5704" y="1109"/>
                    <a:pt x="5835" y="883"/>
                  </a:cubicBezTo>
                  <a:cubicBezTo>
                    <a:pt x="5942" y="728"/>
                    <a:pt x="6037" y="562"/>
                    <a:pt x="6109" y="383"/>
                  </a:cubicBezTo>
                  <a:cubicBezTo>
                    <a:pt x="6180" y="371"/>
                    <a:pt x="6252" y="347"/>
                    <a:pt x="6347" y="324"/>
                  </a:cubicBezTo>
                  <a:close/>
                  <a:moveTo>
                    <a:pt x="334" y="0"/>
                  </a:moveTo>
                  <a:cubicBezTo>
                    <a:pt x="256" y="0"/>
                    <a:pt x="181" y="36"/>
                    <a:pt x="120" y="97"/>
                  </a:cubicBezTo>
                  <a:cubicBezTo>
                    <a:pt x="37" y="193"/>
                    <a:pt x="1" y="324"/>
                    <a:pt x="37" y="443"/>
                  </a:cubicBezTo>
                  <a:cubicBezTo>
                    <a:pt x="251" y="1217"/>
                    <a:pt x="668" y="1883"/>
                    <a:pt x="1263" y="2360"/>
                  </a:cubicBezTo>
                  <a:cubicBezTo>
                    <a:pt x="1858" y="2871"/>
                    <a:pt x="2596" y="3122"/>
                    <a:pt x="3335" y="3122"/>
                  </a:cubicBezTo>
                  <a:cubicBezTo>
                    <a:pt x="4097" y="3122"/>
                    <a:pt x="4811" y="2860"/>
                    <a:pt x="5406" y="2360"/>
                  </a:cubicBezTo>
                  <a:cubicBezTo>
                    <a:pt x="5990" y="1871"/>
                    <a:pt x="6418" y="1205"/>
                    <a:pt x="6645" y="443"/>
                  </a:cubicBezTo>
                  <a:cubicBezTo>
                    <a:pt x="6656" y="324"/>
                    <a:pt x="6633" y="193"/>
                    <a:pt x="6549" y="97"/>
                  </a:cubicBezTo>
                  <a:cubicBezTo>
                    <a:pt x="6495" y="43"/>
                    <a:pt x="6412" y="2"/>
                    <a:pt x="6328" y="2"/>
                  </a:cubicBezTo>
                  <a:cubicBezTo>
                    <a:pt x="6302" y="2"/>
                    <a:pt x="6277" y="6"/>
                    <a:pt x="6252" y="14"/>
                  </a:cubicBezTo>
                  <a:cubicBezTo>
                    <a:pt x="5323" y="240"/>
                    <a:pt x="4335" y="359"/>
                    <a:pt x="3335" y="359"/>
                  </a:cubicBezTo>
                  <a:cubicBezTo>
                    <a:pt x="2334" y="359"/>
                    <a:pt x="1346" y="240"/>
                    <a:pt x="418" y="14"/>
                  </a:cubicBezTo>
                  <a:cubicBezTo>
                    <a:pt x="390" y="5"/>
                    <a:pt x="362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235" name="Google Shape;235;p42" hidden="0"/>
          <p:cNvSpPr/>
          <p:nvPr isPhoto="0" userDrawn="0"/>
        </p:nvSpPr>
        <p:spPr bwMode="auto">
          <a:xfrm>
            <a:off x="3412187" y="2288814"/>
            <a:ext cx="427738" cy="440833"/>
          </a:xfrm>
          <a:custGeom>
            <a:avLst/>
            <a:gdLst/>
            <a:ahLst/>
            <a:cxnLst/>
            <a:rect l="l" t="t" r="r" b="b"/>
            <a:pathLst>
              <a:path w="10948" h="11109" fill="norm" stroke="1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36" name="Google Shape;236;p42" hidden="0"/>
          <p:cNvGrpSpPr/>
          <p:nvPr isPhoto="0" userDrawn="0"/>
        </p:nvGrpSpPr>
        <p:grpSpPr bwMode="auto">
          <a:xfrm>
            <a:off x="5304070" y="2252228"/>
            <a:ext cx="427746" cy="440785"/>
            <a:chOff x="4959533" y="3370226"/>
            <a:chExt cx="357408" cy="323488"/>
          </a:xfrm>
        </p:grpSpPr>
        <p:sp>
          <p:nvSpPr>
            <p:cNvPr id="237" name="Google Shape;237;p42" hidden="0"/>
            <p:cNvSpPr/>
            <p:nvPr isPhoto="0" userDrawn="0"/>
          </p:nvSpPr>
          <p:spPr bwMode="auto">
            <a:xfrm>
              <a:off x="4959533" y="3370226"/>
              <a:ext cx="357408" cy="323488"/>
            </a:xfrm>
            <a:custGeom>
              <a:avLst/>
              <a:gdLst/>
              <a:ahLst/>
              <a:cxnLst/>
              <a:rect l="l" t="t" r="r" b="b"/>
              <a:pathLst>
                <a:path w="11169" h="10109" fill="norm" stroke="1" extrusionOk="0">
                  <a:moveTo>
                    <a:pt x="7906" y="738"/>
                  </a:moveTo>
                  <a:cubicBezTo>
                    <a:pt x="8596" y="1012"/>
                    <a:pt x="9192" y="1393"/>
                    <a:pt x="9680" y="1870"/>
                  </a:cubicBezTo>
                  <a:cubicBezTo>
                    <a:pt x="9521" y="2137"/>
                    <a:pt x="9210" y="2287"/>
                    <a:pt x="8870" y="2287"/>
                  </a:cubicBezTo>
                  <a:cubicBezTo>
                    <a:pt x="8725" y="2287"/>
                    <a:pt x="8575" y="2260"/>
                    <a:pt x="8430" y="2203"/>
                  </a:cubicBezTo>
                  <a:cubicBezTo>
                    <a:pt x="8168" y="2096"/>
                    <a:pt x="7942" y="1917"/>
                    <a:pt x="7823" y="1679"/>
                  </a:cubicBezTo>
                  <a:cubicBezTo>
                    <a:pt x="7692" y="1465"/>
                    <a:pt x="7656" y="1203"/>
                    <a:pt x="7751" y="1000"/>
                  </a:cubicBezTo>
                  <a:cubicBezTo>
                    <a:pt x="7775" y="905"/>
                    <a:pt x="7834" y="822"/>
                    <a:pt x="7906" y="738"/>
                  </a:cubicBezTo>
                  <a:close/>
                  <a:moveTo>
                    <a:pt x="1024" y="2441"/>
                  </a:moveTo>
                  <a:cubicBezTo>
                    <a:pt x="1048" y="2441"/>
                    <a:pt x="1060" y="2453"/>
                    <a:pt x="1095" y="2477"/>
                  </a:cubicBezTo>
                  <a:cubicBezTo>
                    <a:pt x="1512" y="2620"/>
                    <a:pt x="1703" y="3132"/>
                    <a:pt x="1524" y="3584"/>
                  </a:cubicBezTo>
                  <a:cubicBezTo>
                    <a:pt x="1441" y="3810"/>
                    <a:pt x="1286" y="3989"/>
                    <a:pt x="1084" y="4096"/>
                  </a:cubicBezTo>
                  <a:cubicBezTo>
                    <a:pt x="965" y="4159"/>
                    <a:pt x="843" y="4189"/>
                    <a:pt x="722" y="4189"/>
                  </a:cubicBezTo>
                  <a:cubicBezTo>
                    <a:pt x="635" y="4189"/>
                    <a:pt x="549" y="4173"/>
                    <a:pt x="464" y="4144"/>
                  </a:cubicBezTo>
                  <a:cubicBezTo>
                    <a:pt x="441" y="4120"/>
                    <a:pt x="393" y="4108"/>
                    <a:pt x="369" y="4096"/>
                  </a:cubicBezTo>
                  <a:cubicBezTo>
                    <a:pt x="441" y="3489"/>
                    <a:pt x="679" y="2929"/>
                    <a:pt x="1024" y="2441"/>
                  </a:cubicBezTo>
                  <a:close/>
                  <a:moveTo>
                    <a:pt x="5596" y="310"/>
                  </a:moveTo>
                  <a:cubicBezTo>
                    <a:pt x="6299" y="310"/>
                    <a:pt x="6965" y="417"/>
                    <a:pt x="7596" y="619"/>
                  </a:cubicBezTo>
                  <a:cubicBezTo>
                    <a:pt x="7537" y="703"/>
                    <a:pt x="7489" y="786"/>
                    <a:pt x="7465" y="881"/>
                  </a:cubicBezTo>
                  <a:cubicBezTo>
                    <a:pt x="7346" y="1191"/>
                    <a:pt x="7370" y="1512"/>
                    <a:pt x="7537" y="1834"/>
                  </a:cubicBezTo>
                  <a:cubicBezTo>
                    <a:pt x="7703" y="2131"/>
                    <a:pt x="7977" y="2370"/>
                    <a:pt x="8323" y="2501"/>
                  </a:cubicBezTo>
                  <a:cubicBezTo>
                    <a:pt x="8513" y="2572"/>
                    <a:pt x="8692" y="2608"/>
                    <a:pt x="8894" y="2608"/>
                  </a:cubicBezTo>
                  <a:cubicBezTo>
                    <a:pt x="9311" y="2608"/>
                    <a:pt x="9692" y="2429"/>
                    <a:pt x="9930" y="2120"/>
                  </a:cubicBezTo>
                  <a:cubicBezTo>
                    <a:pt x="10501" y="2798"/>
                    <a:pt x="10847" y="3632"/>
                    <a:pt x="10847" y="4525"/>
                  </a:cubicBezTo>
                  <a:cubicBezTo>
                    <a:pt x="10847" y="4918"/>
                    <a:pt x="10513" y="5227"/>
                    <a:pt x="10109" y="5227"/>
                  </a:cubicBezTo>
                  <a:lnTo>
                    <a:pt x="9930" y="5227"/>
                  </a:lnTo>
                  <a:cubicBezTo>
                    <a:pt x="9930" y="5168"/>
                    <a:pt x="9942" y="5108"/>
                    <a:pt x="9942" y="5049"/>
                  </a:cubicBezTo>
                  <a:cubicBezTo>
                    <a:pt x="9942" y="4691"/>
                    <a:pt x="9823" y="4346"/>
                    <a:pt x="9608" y="4048"/>
                  </a:cubicBezTo>
                  <a:cubicBezTo>
                    <a:pt x="9573" y="4006"/>
                    <a:pt x="9520" y="3984"/>
                    <a:pt x="9470" y="3984"/>
                  </a:cubicBezTo>
                  <a:cubicBezTo>
                    <a:pt x="9437" y="3984"/>
                    <a:pt x="9406" y="3994"/>
                    <a:pt x="9382" y="4013"/>
                  </a:cubicBezTo>
                  <a:cubicBezTo>
                    <a:pt x="9311" y="4072"/>
                    <a:pt x="9287" y="4179"/>
                    <a:pt x="9347" y="4239"/>
                  </a:cubicBezTo>
                  <a:cubicBezTo>
                    <a:pt x="9525" y="4477"/>
                    <a:pt x="9620" y="4751"/>
                    <a:pt x="9620" y="5025"/>
                  </a:cubicBezTo>
                  <a:cubicBezTo>
                    <a:pt x="9620" y="5084"/>
                    <a:pt x="9620" y="5144"/>
                    <a:pt x="9608" y="5203"/>
                  </a:cubicBezTo>
                  <a:lnTo>
                    <a:pt x="6465" y="5203"/>
                  </a:lnTo>
                  <a:cubicBezTo>
                    <a:pt x="6453" y="5156"/>
                    <a:pt x="6453" y="5096"/>
                    <a:pt x="6453" y="5025"/>
                  </a:cubicBezTo>
                  <a:cubicBezTo>
                    <a:pt x="6453" y="4251"/>
                    <a:pt x="7168" y="3620"/>
                    <a:pt x="8025" y="3620"/>
                  </a:cubicBezTo>
                  <a:cubicBezTo>
                    <a:pt x="8323" y="3620"/>
                    <a:pt x="8608" y="3691"/>
                    <a:pt x="8858" y="3822"/>
                  </a:cubicBezTo>
                  <a:cubicBezTo>
                    <a:pt x="8881" y="3837"/>
                    <a:pt x="8907" y="3844"/>
                    <a:pt x="8933" y="3844"/>
                  </a:cubicBezTo>
                  <a:cubicBezTo>
                    <a:pt x="8991" y="3844"/>
                    <a:pt x="9052" y="3812"/>
                    <a:pt x="9085" y="3763"/>
                  </a:cubicBezTo>
                  <a:cubicBezTo>
                    <a:pt x="9132" y="3691"/>
                    <a:pt x="9096" y="3584"/>
                    <a:pt x="9025" y="3536"/>
                  </a:cubicBezTo>
                  <a:cubicBezTo>
                    <a:pt x="8727" y="3382"/>
                    <a:pt x="8382" y="3286"/>
                    <a:pt x="8025" y="3286"/>
                  </a:cubicBezTo>
                  <a:cubicBezTo>
                    <a:pt x="6965" y="3286"/>
                    <a:pt x="6120" y="4060"/>
                    <a:pt x="6120" y="5025"/>
                  </a:cubicBezTo>
                  <a:cubicBezTo>
                    <a:pt x="6120" y="5084"/>
                    <a:pt x="6120" y="5144"/>
                    <a:pt x="6132" y="5203"/>
                  </a:cubicBezTo>
                  <a:lnTo>
                    <a:pt x="1060" y="5203"/>
                  </a:lnTo>
                  <a:cubicBezTo>
                    <a:pt x="655" y="5203"/>
                    <a:pt x="333" y="4894"/>
                    <a:pt x="333" y="4513"/>
                  </a:cubicBezTo>
                  <a:lnTo>
                    <a:pt x="333" y="4417"/>
                  </a:lnTo>
                  <a:lnTo>
                    <a:pt x="345" y="4417"/>
                  </a:lnTo>
                  <a:cubicBezTo>
                    <a:pt x="464" y="4465"/>
                    <a:pt x="595" y="4501"/>
                    <a:pt x="714" y="4501"/>
                  </a:cubicBezTo>
                  <a:cubicBezTo>
                    <a:pt x="881" y="4501"/>
                    <a:pt x="1060" y="4453"/>
                    <a:pt x="1226" y="4382"/>
                  </a:cubicBezTo>
                  <a:cubicBezTo>
                    <a:pt x="1512" y="4239"/>
                    <a:pt x="1715" y="3989"/>
                    <a:pt x="1834" y="3691"/>
                  </a:cubicBezTo>
                  <a:cubicBezTo>
                    <a:pt x="2072" y="3084"/>
                    <a:pt x="1810" y="2393"/>
                    <a:pt x="1238" y="2167"/>
                  </a:cubicBezTo>
                  <a:cubicBezTo>
                    <a:pt x="2179" y="1060"/>
                    <a:pt x="3786" y="310"/>
                    <a:pt x="5596" y="310"/>
                  </a:cubicBezTo>
                  <a:close/>
                  <a:moveTo>
                    <a:pt x="6894" y="5572"/>
                  </a:moveTo>
                  <a:lnTo>
                    <a:pt x="7334" y="8573"/>
                  </a:lnTo>
                  <a:cubicBezTo>
                    <a:pt x="7370" y="8870"/>
                    <a:pt x="7287" y="9180"/>
                    <a:pt x="7072" y="9418"/>
                  </a:cubicBezTo>
                  <a:cubicBezTo>
                    <a:pt x="6870" y="9656"/>
                    <a:pt x="6584" y="9775"/>
                    <a:pt x="6275" y="9775"/>
                  </a:cubicBezTo>
                  <a:lnTo>
                    <a:pt x="4894" y="9775"/>
                  </a:lnTo>
                  <a:cubicBezTo>
                    <a:pt x="4572" y="9775"/>
                    <a:pt x="4298" y="9644"/>
                    <a:pt x="4084" y="9418"/>
                  </a:cubicBezTo>
                  <a:cubicBezTo>
                    <a:pt x="3870" y="9180"/>
                    <a:pt x="3786" y="8882"/>
                    <a:pt x="3834" y="8573"/>
                  </a:cubicBezTo>
                  <a:lnTo>
                    <a:pt x="4251" y="5572"/>
                  </a:lnTo>
                  <a:close/>
                  <a:moveTo>
                    <a:pt x="5584" y="0"/>
                  </a:moveTo>
                  <a:cubicBezTo>
                    <a:pt x="4096" y="0"/>
                    <a:pt x="2703" y="465"/>
                    <a:pt x="1655" y="1310"/>
                  </a:cubicBezTo>
                  <a:cubicBezTo>
                    <a:pt x="595" y="2167"/>
                    <a:pt x="0" y="3310"/>
                    <a:pt x="0" y="4525"/>
                  </a:cubicBezTo>
                  <a:lnTo>
                    <a:pt x="0" y="4537"/>
                  </a:lnTo>
                  <a:cubicBezTo>
                    <a:pt x="0" y="5108"/>
                    <a:pt x="476" y="5572"/>
                    <a:pt x="1060" y="5572"/>
                  </a:cubicBezTo>
                  <a:lnTo>
                    <a:pt x="3929" y="5572"/>
                  </a:lnTo>
                  <a:lnTo>
                    <a:pt x="3512" y="8525"/>
                  </a:lnTo>
                  <a:cubicBezTo>
                    <a:pt x="3453" y="8930"/>
                    <a:pt x="3572" y="9335"/>
                    <a:pt x="3846" y="9632"/>
                  </a:cubicBezTo>
                  <a:cubicBezTo>
                    <a:pt x="4108" y="9930"/>
                    <a:pt x="4489" y="10109"/>
                    <a:pt x="4882" y="10109"/>
                  </a:cubicBezTo>
                  <a:lnTo>
                    <a:pt x="6275" y="10109"/>
                  </a:lnTo>
                  <a:cubicBezTo>
                    <a:pt x="6668" y="10109"/>
                    <a:pt x="7061" y="9930"/>
                    <a:pt x="7311" y="9632"/>
                  </a:cubicBezTo>
                  <a:cubicBezTo>
                    <a:pt x="7584" y="9335"/>
                    <a:pt x="7703" y="8930"/>
                    <a:pt x="7644" y="8525"/>
                  </a:cubicBezTo>
                  <a:lnTo>
                    <a:pt x="7227" y="5572"/>
                  </a:lnTo>
                  <a:lnTo>
                    <a:pt x="10097" y="5572"/>
                  </a:lnTo>
                  <a:cubicBezTo>
                    <a:pt x="10680" y="5572"/>
                    <a:pt x="11132" y="5108"/>
                    <a:pt x="11156" y="4537"/>
                  </a:cubicBezTo>
                  <a:lnTo>
                    <a:pt x="11156" y="4525"/>
                  </a:lnTo>
                  <a:cubicBezTo>
                    <a:pt x="11168" y="3310"/>
                    <a:pt x="10585" y="2155"/>
                    <a:pt x="9513" y="1310"/>
                  </a:cubicBezTo>
                  <a:cubicBezTo>
                    <a:pt x="8465" y="465"/>
                    <a:pt x="7061" y="0"/>
                    <a:pt x="5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8" name="Google Shape;238;p42" hidden="0"/>
            <p:cNvSpPr/>
            <p:nvPr isPhoto="0" userDrawn="0"/>
          </p:nvSpPr>
          <p:spPr bwMode="auto">
            <a:xfrm>
              <a:off x="5055149" y="3409458"/>
              <a:ext cx="99840" cy="88416"/>
            </a:xfrm>
            <a:custGeom>
              <a:avLst/>
              <a:gdLst/>
              <a:ahLst/>
              <a:cxnLst/>
              <a:rect l="l" t="t" r="r" b="b"/>
              <a:pathLst>
                <a:path w="3120" h="2763" fill="norm" stroke="1" extrusionOk="0">
                  <a:moveTo>
                    <a:pt x="1560" y="1"/>
                  </a:moveTo>
                  <a:cubicBezTo>
                    <a:pt x="691" y="1"/>
                    <a:pt x="1" y="620"/>
                    <a:pt x="1" y="1382"/>
                  </a:cubicBezTo>
                  <a:cubicBezTo>
                    <a:pt x="1" y="2144"/>
                    <a:pt x="691" y="2763"/>
                    <a:pt x="1560" y="2763"/>
                  </a:cubicBezTo>
                  <a:cubicBezTo>
                    <a:pt x="2418" y="2763"/>
                    <a:pt x="3120" y="2144"/>
                    <a:pt x="3120" y="1382"/>
                  </a:cubicBezTo>
                  <a:cubicBezTo>
                    <a:pt x="3108" y="1084"/>
                    <a:pt x="3013" y="798"/>
                    <a:pt x="2822" y="560"/>
                  </a:cubicBezTo>
                  <a:cubicBezTo>
                    <a:pt x="2790" y="521"/>
                    <a:pt x="2742" y="503"/>
                    <a:pt x="2697" y="503"/>
                  </a:cubicBezTo>
                  <a:cubicBezTo>
                    <a:pt x="2659" y="503"/>
                    <a:pt x="2623" y="515"/>
                    <a:pt x="2596" y="536"/>
                  </a:cubicBezTo>
                  <a:cubicBezTo>
                    <a:pt x="2525" y="584"/>
                    <a:pt x="2525" y="691"/>
                    <a:pt x="2572" y="751"/>
                  </a:cubicBezTo>
                  <a:cubicBezTo>
                    <a:pt x="2715" y="929"/>
                    <a:pt x="2799" y="1144"/>
                    <a:pt x="2799" y="1370"/>
                  </a:cubicBezTo>
                  <a:cubicBezTo>
                    <a:pt x="2799" y="1941"/>
                    <a:pt x="2239" y="2418"/>
                    <a:pt x="1560" y="2418"/>
                  </a:cubicBezTo>
                  <a:cubicBezTo>
                    <a:pt x="870" y="2418"/>
                    <a:pt x="322" y="1941"/>
                    <a:pt x="322" y="1370"/>
                  </a:cubicBezTo>
                  <a:cubicBezTo>
                    <a:pt x="322" y="786"/>
                    <a:pt x="870" y="310"/>
                    <a:pt x="1560" y="310"/>
                  </a:cubicBezTo>
                  <a:cubicBezTo>
                    <a:pt x="1739" y="310"/>
                    <a:pt x="1917" y="334"/>
                    <a:pt x="2084" y="417"/>
                  </a:cubicBezTo>
                  <a:cubicBezTo>
                    <a:pt x="2104" y="423"/>
                    <a:pt x="2124" y="426"/>
                    <a:pt x="2144" y="426"/>
                  </a:cubicBezTo>
                  <a:cubicBezTo>
                    <a:pt x="2208" y="426"/>
                    <a:pt x="2268" y="395"/>
                    <a:pt x="2287" y="322"/>
                  </a:cubicBezTo>
                  <a:cubicBezTo>
                    <a:pt x="2322" y="239"/>
                    <a:pt x="2287" y="143"/>
                    <a:pt x="2203" y="120"/>
                  </a:cubicBezTo>
                  <a:cubicBezTo>
                    <a:pt x="1989" y="24"/>
                    <a:pt x="1787" y="1"/>
                    <a:pt x="1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39" name="Google Shape;239;p42" hidden="0"/>
          <p:cNvGrpSpPr/>
          <p:nvPr isPhoto="0" userDrawn="0"/>
        </p:nvGrpSpPr>
        <p:grpSpPr bwMode="auto">
          <a:xfrm>
            <a:off x="7195969" y="2252215"/>
            <a:ext cx="427719" cy="440794"/>
            <a:chOff x="5309250" y="2903170"/>
            <a:chExt cx="359579" cy="355852"/>
          </a:xfrm>
        </p:grpSpPr>
        <p:sp>
          <p:nvSpPr>
            <p:cNvPr id="240" name="Google Shape;240;p42" hidden="0"/>
            <p:cNvSpPr/>
            <p:nvPr isPhoto="0" userDrawn="0"/>
          </p:nvSpPr>
          <p:spPr bwMode="auto">
            <a:xfrm>
              <a:off x="5410517" y="3006317"/>
              <a:ext cx="77854" cy="76452"/>
            </a:xfrm>
            <a:custGeom>
              <a:avLst/>
              <a:gdLst/>
              <a:ahLst/>
              <a:cxnLst/>
              <a:rect l="l" t="t" r="r" b="b"/>
              <a:pathLst>
                <a:path w="2444" h="2400" fill="norm" stroke="1" extrusionOk="0">
                  <a:moveTo>
                    <a:pt x="1345" y="315"/>
                  </a:moveTo>
                  <a:cubicBezTo>
                    <a:pt x="1450" y="315"/>
                    <a:pt x="1549" y="346"/>
                    <a:pt x="1631" y="420"/>
                  </a:cubicBezTo>
                  <a:cubicBezTo>
                    <a:pt x="1905" y="634"/>
                    <a:pt x="2060" y="1206"/>
                    <a:pt x="2096" y="1622"/>
                  </a:cubicBezTo>
                  <a:cubicBezTo>
                    <a:pt x="2104" y="1923"/>
                    <a:pt x="1755" y="2071"/>
                    <a:pt x="1406" y="2071"/>
                  </a:cubicBezTo>
                  <a:cubicBezTo>
                    <a:pt x="1257" y="2071"/>
                    <a:pt x="1109" y="2045"/>
                    <a:pt x="988" y="1991"/>
                  </a:cubicBezTo>
                  <a:cubicBezTo>
                    <a:pt x="560" y="1801"/>
                    <a:pt x="381" y="1313"/>
                    <a:pt x="560" y="872"/>
                  </a:cubicBezTo>
                  <a:cubicBezTo>
                    <a:pt x="693" y="580"/>
                    <a:pt x="1042" y="315"/>
                    <a:pt x="1345" y="315"/>
                  </a:cubicBezTo>
                  <a:close/>
                  <a:moveTo>
                    <a:pt x="1344" y="1"/>
                  </a:moveTo>
                  <a:cubicBezTo>
                    <a:pt x="906" y="1"/>
                    <a:pt x="447" y="320"/>
                    <a:pt x="262" y="741"/>
                  </a:cubicBezTo>
                  <a:cubicBezTo>
                    <a:pt x="0" y="1336"/>
                    <a:pt x="262" y="2027"/>
                    <a:pt x="857" y="2289"/>
                  </a:cubicBezTo>
                  <a:cubicBezTo>
                    <a:pt x="1022" y="2363"/>
                    <a:pt x="1214" y="2400"/>
                    <a:pt x="1407" y="2400"/>
                  </a:cubicBezTo>
                  <a:cubicBezTo>
                    <a:pt x="1925" y="2400"/>
                    <a:pt x="2443" y="2134"/>
                    <a:pt x="2417" y="1622"/>
                  </a:cubicBezTo>
                  <a:cubicBezTo>
                    <a:pt x="2405" y="1134"/>
                    <a:pt x="2203" y="479"/>
                    <a:pt x="1858" y="182"/>
                  </a:cubicBezTo>
                  <a:cubicBezTo>
                    <a:pt x="1704" y="56"/>
                    <a:pt x="1526" y="1"/>
                    <a:pt x="1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1" name="Google Shape;241;p42" hidden="0"/>
            <p:cNvSpPr/>
            <p:nvPr isPhoto="0" userDrawn="0"/>
          </p:nvSpPr>
          <p:spPr bwMode="auto">
            <a:xfrm>
              <a:off x="5309250" y="2903170"/>
              <a:ext cx="359579" cy="355852"/>
            </a:xfrm>
            <a:custGeom>
              <a:avLst/>
              <a:gdLst/>
              <a:ahLst/>
              <a:cxnLst/>
              <a:rect l="l" t="t" r="r" b="b"/>
              <a:pathLst>
                <a:path w="11288" h="11171" fill="norm" stroke="1" extrusionOk="0">
                  <a:moveTo>
                    <a:pt x="3691" y="336"/>
                  </a:moveTo>
                  <a:cubicBezTo>
                    <a:pt x="3775" y="336"/>
                    <a:pt x="3846" y="383"/>
                    <a:pt x="3870" y="455"/>
                  </a:cubicBezTo>
                  <a:lnTo>
                    <a:pt x="4084" y="991"/>
                  </a:lnTo>
                  <a:cubicBezTo>
                    <a:pt x="3953" y="1003"/>
                    <a:pt x="3846" y="1050"/>
                    <a:pt x="3739" y="1122"/>
                  </a:cubicBezTo>
                  <a:lnTo>
                    <a:pt x="3536" y="586"/>
                  </a:lnTo>
                  <a:cubicBezTo>
                    <a:pt x="3489" y="455"/>
                    <a:pt x="3572" y="336"/>
                    <a:pt x="3691" y="336"/>
                  </a:cubicBezTo>
                  <a:close/>
                  <a:moveTo>
                    <a:pt x="7834" y="436"/>
                  </a:moveTo>
                  <a:cubicBezTo>
                    <a:pt x="7859" y="436"/>
                    <a:pt x="7883" y="442"/>
                    <a:pt x="7906" y="455"/>
                  </a:cubicBezTo>
                  <a:cubicBezTo>
                    <a:pt x="7989" y="503"/>
                    <a:pt x="8037" y="598"/>
                    <a:pt x="7989" y="693"/>
                  </a:cubicBezTo>
                  <a:lnTo>
                    <a:pt x="7763" y="1217"/>
                  </a:lnTo>
                  <a:cubicBezTo>
                    <a:pt x="7668" y="1134"/>
                    <a:pt x="7561" y="1086"/>
                    <a:pt x="7418" y="1062"/>
                  </a:cubicBezTo>
                  <a:lnTo>
                    <a:pt x="7668" y="538"/>
                  </a:lnTo>
                  <a:cubicBezTo>
                    <a:pt x="7702" y="478"/>
                    <a:pt x="7769" y="436"/>
                    <a:pt x="7834" y="436"/>
                  </a:cubicBezTo>
                  <a:close/>
                  <a:moveTo>
                    <a:pt x="698" y="3177"/>
                  </a:moveTo>
                  <a:cubicBezTo>
                    <a:pt x="775" y="3177"/>
                    <a:pt x="883" y="3247"/>
                    <a:pt x="1298" y="3431"/>
                  </a:cubicBezTo>
                  <a:cubicBezTo>
                    <a:pt x="1250" y="3479"/>
                    <a:pt x="1227" y="3539"/>
                    <a:pt x="1191" y="3586"/>
                  </a:cubicBezTo>
                  <a:cubicBezTo>
                    <a:pt x="1191" y="3586"/>
                    <a:pt x="1167" y="3658"/>
                    <a:pt x="1155" y="3765"/>
                  </a:cubicBezTo>
                  <a:lnTo>
                    <a:pt x="631" y="3527"/>
                  </a:lnTo>
                  <a:cubicBezTo>
                    <a:pt x="477" y="3479"/>
                    <a:pt x="477" y="3253"/>
                    <a:pt x="631" y="3193"/>
                  </a:cubicBezTo>
                  <a:cubicBezTo>
                    <a:pt x="655" y="3183"/>
                    <a:pt x="675" y="3177"/>
                    <a:pt x="698" y="3177"/>
                  </a:cubicBezTo>
                  <a:close/>
                  <a:moveTo>
                    <a:pt x="10679" y="3437"/>
                  </a:moveTo>
                  <a:cubicBezTo>
                    <a:pt x="10755" y="3437"/>
                    <a:pt x="10841" y="3482"/>
                    <a:pt x="10871" y="3551"/>
                  </a:cubicBezTo>
                  <a:cubicBezTo>
                    <a:pt x="10906" y="3646"/>
                    <a:pt x="10847" y="3765"/>
                    <a:pt x="10764" y="3789"/>
                  </a:cubicBezTo>
                  <a:lnTo>
                    <a:pt x="10228" y="4003"/>
                  </a:lnTo>
                  <a:cubicBezTo>
                    <a:pt x="10216" y="3848"/>
                    <a:pt x="10168" y="3741"/>
                    <a:pt x="10097" y="3658"/>
                  </a:cubicBezTo>
                  <a:lnTo>
                    <a:pt x="10633" y="3443"/>
                  </a:lnTo>
                  <a:cubicBezTo>
                    <a:pt x="10647" y="3439"/>
                    <a:pt x="10663" y="3437"/>
                    <a:pt x="10679" y="3437"/>
                  </a:cubicBezTo>
                  <a:close/>
                  <a:moveTo>
                    <a:pt x="1060" y="7134"/>
                  </a:moveTo>
                  <a:cubicBezTo>
                    <a:pt x="1072" y="7265"/>
                    <a:pt x="1119" y="7372"/>
                    <a:pt x="1191" y="7480"/>
                  </a:cubicBezTo>
                  <a:lnTo>
                    <a:pt x="655" y="7682"/>
                  </a:lnTo>
                  <a:cubicBezTo>
                    <a:pt x="635" y="7694"/>
                    <a:pt x="612" y="7699"/>
                    <a:pt x="589" y="7699"/>
                  </a:cubicBezTo>
                  <a:cubicBezTo>
                    <a:pt x="518" y="7699"/>
                    <a:pt x="444" y="7650"/>
                    <a:pt x="417" y="7587"/>
                  </a:cubicBezTo>
                  <a:cubicBezTo>
                    <a:pt x="381" y="7492"/>
                    <a:pt x="429" y="7372"/>
                    <a:pt x="524" y="7349"/>
                  </a:cubicBezTo>
                  <a:lnTo>
                    <a:pt x="1060" y="7134"/>
                  </a:lnTo>
                  <a:close/>
                  <a:moveTo>
                    <a:pt x="10144" y="7361"/>
                  </a:moveTo>
                  <a:lnTo>
                    <a:pt x="10656" y="7599"/>
                  </a:lnTo>
                  <a:cubicBezTo>
                    <a:pt x="10811" y="7658"/>
                    <a:pt x="10811" y="7884"/>
                    <a:pt x="10656" y="7944"/>
                  </a:cubicBezTo>
                  <a:cubicBezTo>
                    <a:pt x="10637" y="7950"/>
                    <a:pt x="10619" y="7953"/>
                    <a:pt x="10601" y="7953"/>
                  </a:cubicBezTo>
                  <a:cubicBezTo>
                    <a:pt x="10506" y="7953"/>
                    <a:pt x="10398" y="7875"/>
                    <a:pt x="9990" y="7706"/>
                  </a:cubicBezTo>
                  <a:cubicBezTo>
                    <a:pt x="10061" y="7611"/>
                    <a:pt x="10121" y="7515"/>
                    <a:pt x="10144" y="7361"/>
                  </a:cubicBezTo>
                  <a:close/>
                  <a:moveTo>
                    <a:pt x="3536" y="9920"/>
                  </a:moveTo>
                  <a:cubicBezTo>
                    <a:pt x="3620" y="9992"/>
                    <a:pt x="3727" y="10051"/>
                    <a:pt x="3870" y="10063"/>
                  </a:cubicBezTo>
                  <a:lnTo>
                    <a:pt x="3620" y="10587"/>
                  </a:lnTo>
                  <a:cubicBezTo>
                    <a:pt x="3584" y="10658"/>
                    <a:pt x="3522" y="10696"/>
                    <a:pt x="3454" y="10696"/>
                  </a:cubicBezTo>
                  <a:cubicBezTo>
                    <a:pt x="3430" y="10696"/>
                    <a:pt x="3406" y="10691"/>
                    <a:pt x="3382" y="10682"/>
                  </a:cubicBezTo>
                  <a:cubicBezTo>
                    <a:pt x="3298" y="10635"/>
                    <a:pt x="3251" y="10528"/>
                    <a:pt x="3298" y="10444"/>
                  </a:cubicBezTo>
                  <a:lnTo>
                    <a:pt x="3536" y="9920"/>
                  </a:lnTo>
                  <a:close/>
                  <a:moveTo>
                    <a:pt x="7549" y="10016"/>
                  </a:moveTo>
                  <a:cubicBezTo>
                    <a:pt x="7727" y="10528"/>
                    <a:pt x="7799" y="10575"/>
                    <a:pt x="7763" y="10694"/>
                  </a:cubicBezTo>
                  <a:cubicBezTo>
                    <a:pt x="7728" y="10770"/>
                    <a:pt x="7659" y="10809"/>
                    <a:pt x="7590" y="10809"/>
                  </a:cubicBezTo>
                  <a:cubicBezTo>
                    <a:pt x="7519" y="10809"/>
                    <a:pt x="7448" y="10767"/>
                    <a:pt x="7418" y="10682"/>
                  </a:cubicBezTo>
                  <a:lnTo>
                    <a:pt x="7204" y="10147"/>
                  </a:lnTo>
                  <a:cubicBezTo>
                    <a:pt x="7346" y="10123"/>
                    <a:pt x="7442" y="10087"/>
                    <a:pt x="7549" y="10016"/>
                  </a:cubicBezTo>
                  <a:close/>
                  <a:moveTo>
                    <a:pt x="3696" y="1"/>
                  </a:moveTo>
                  <a:cubicBezTo>
                    <a:pt x="3631" y="1"/>
                    <a:pt x="3565" y="13"/>
                    <a:pt x="3501" y="38"/>
                  </a:cubicBezTo>
                  <a:cubicBezTo>
                    <a:pt x="3239" y="145"/>
                    <a:pt x="3096" y="443"/>
                    <a:pt x="3203" y="705"/>
                  </a:cubicBezTo>
                  <a:lnTo>
                    <a:pt x="3477" y="1407"/>
                  </a:lnTo>
                  <a:cubicBezTo>
                    <a:pt x="3239" y="1753"/>
                    <a:pt x="3203" y="1765"/>
                    <a:pt x="2846" y="1824"/>
                  </a:cubicBezTo>
                  <a:cubicBezTo>
                    <a:pt x="2655" y="1848"/>
                    <a:pt x="2429" y="1896"/>
                    <a:pt x="2286" y="2050"/>
                  </a:cubicBezTo>
                  <a:cubicBezTo>
                    <a:pt x="2012" y="2300"/>
                    <a:pt x="2060" y="2741"/>
                    <a:pt x="1929" y="2955"/>
                  </a:cubicBezTo>
                  <a:cubicBezTo>
                    <a:pt x="1870" y="3027"/>
                    <a:pt x="1762" y="3098"/>
                    <a:pt x="1643" y="3181"/>
                  </a:cubicBezTo>
                  <a:cubicBezTo>
                    <a:pt x="1631" y="3193"/>
                    <a:pt x="1608" y="3205"/>
                    <a:pt x="1584" y="3217"/>
                  </a:cubicBezTo>
                  <a:lnTo>
                    <a:pt x="893" y="2920"/>
                  </a:lnTo>
                  <a:cubicBezTo>
                    <a:pt x="830" y="2888"/>
                    <a:pt x="761" y="2873"/>
                    <a:pt x="692" y="2873"/>
                  </a:cubicBezTo>
                  <a:cubicBezTo>
                    <a:pt x="630" y="2873"/>
                    <a:pt x="568" y="2885"/>
                    <a:pt x="512" y="2908"/>
                  </a:cubicBezTo>
                  <a:cubicBezTo>
                    <a:pt x="84" y="3074"/>
                    <a:pt x="60" y="3670"/>
                    <a:pt x="477" y="3860"/>
                  </a:cubicBezTo>
                  <a:lnTo>
                    <a:pt x="1167" y="4158"/>
                  </a:lnTo>
                  <a:cubicBezTo>
                    <a:pt x="1239" y="4563"/>
                    <a:pt x="1239" y="4586"/>
                    <a:pt x="1012" y="4920"/>
                  </a:cubicBezTo>
                  <a:cubicBezTo>
                    <a:pt x="893" y="5086"/>
                    <a:pt x="774" y="5265"/>
                    <a:pt x="774" y="5467"/>
                  </a:cubicBezTo>
                  <a:cubicBezTo>
                    <a:pt x="762" y="5825"/>
                    <a:pt x="1119" y="6122"/>
                    <a:pt x="1167" y="6360"/>
                  </a:cubicBezTo>
                  <a:cubicBezTo>
                    <a:pt x="1179" y="6479"/>
                    <a:pt x="1155" y="6646"/>
                    <a:pt x="1108" y="6777"/>
                  </a:cubicBezTo>
                  <a:lnTo>
                    <a:pt x="405" y="7051"/>
                  </a:lnTo>
                  <a:cubicBezTo>
                    <a:pt x="143" y="7146"/>
                    <a:pt x="0" y="7444"/>
                    <a:pt x="107" y="7718"/>
                  </a:cubicBezTo>
                  <a:cubicBezTo>
                    <a:pt x="190" y="7920"/>
                    <a:pt x="386" y="8051"/>
                    <a:pt x="592" y="8051"/>
                  </a:cubicBezTo>
                  <a:cubicBezTo>
                    <a:pt x="653" y="8051"/>
                    <a:pt x="714" y="8040"/>
                    <a:pt x="774" y="8015"/>
                  </a:cubicBezTo>
                  <a:lnTo>
                    <a:pt x="1477" y="7742"/>
                  </a:lnTo>
                  <a:cubicBezTo>
                    <a:pt x="1822" y="7980"/>
                    <a:pt x="1834" y="8015"/>
                    <a:pt x="1893" y="8373"/>
                  </a:cubicBezTo>
                  <a:cubicBezTo>
                    <a:pt x="1989" y="8932"/>
                    <a:pt x="2131" y="9075"/>
                    <a:pt x="2667" y="9194"/>
                  </a:cubicBezTo>
                  <a:cubicBezTo>
                    <a:pt x="3036" y="9277"/>
                    <a:pt x="3060" y="9289"/>
                    <a:pt x="3274" y="9647"/>
                  </a:cubicBezTo>
                  <a:lnTo>
                    <a:pt x="2977" y="10337"/>
                  </a:lnTo>
                  <a:cubicBezTo>
                    <a:pt x="2815" y="10691"/>
                    <a:pt x="3091" y="11053"/>
                    <a:pt x="3439" y="11053"/>
                  </a:cubicBezTo>
                  <a:cubicBezTo>
                    <a:pt x="3502" y="11053"/>
                    <a:pt x="3567" y="11041"/>
                    <a:pt x="3632" y="11016"/>
                  </a:cubicBezTo>
                  <a:cubicBezTo>
                    <a:pt x="3775" y="10980"/>
                    <a:pt x="3858" y="10873"/>
                    <a:pt x="3917" y="10754"/>
                  </a:cubicBezTo>
                  <a:lnTo>
                    <a:pt x="4215" y="10063"/>
                  </a:lnTo>
                  <a:cubicBezTo>
                    <a:pt x="4361" y="10038"/>
                    <a:pt x="4457" y="10021"/>
                    <a:pt x="4536" y="10021"/>
                  </a:cubicBezTo>
                  <a:cubicBezTo>
                    <a:pt x="4677" y="10021"/>
                    <a:pt x="4764" y="10073"/>
                    <a:pt x="4977" y="10218"/>
                  </a:cubicBezTo>
                  <a:cubicBezTo>
                    <a:pt x="5204" y="10377"/>
                    <a:pt x="5367" y="10458"/>
                    <a:pt x="5538" y="10458"/>
                  </a:cubicBezTo>
                  <a:cubicBezTo>
                    <a:pt x="5699" y="10458"/>
                    <a:pt x="5865" y="10386"/>
                    <a:pt x="6096" y="10242"/>
                  </a:cubicBezTo>
                  <a:cubicBezTo>
                    <a:pt x="6280" y="10126"/>
                    <a:pt x="6363" y="10080"/>
                    <a:pt x="6476" y="10080"/>
                  </a:cubicBezTo>
                  <a:cubicBezTo>
                    <a:pt x="6560" y="10080"/>
                    <a:pt x="6661" y="10106"/>
                    <a:pt x="6834" y="10147"/>
                  </a:cubicBezTo>
                  <a:lnTo>
                    <a:pt x="7108" y="10837"/>
                  </a:lnTo>
                  <a:cubicBezTo>
                    <a:pt x="7180" y="11051"/>
                    <a:pt x="7370" y="11171"/>
                    <a:pt x="7585" y="11171"/>
                  </a:cubicBezTo>
                  <a:cubicBezTo>
                    <a:pt x="7942" y="11171"/>
                    <a:pt x="8192" y="10813"/>
                    <a:pt x="8061" y="10468"/>
                  </a:cubicBezTo>
                  <a:lnTo>
                    <a:pt x="7787" y="9766"/>
                  </a:lnTo>
                  <a:cubicBezTo>
                    <a:pt x="8025" y="9432"/>
                    <a:pt x="8061" y="9408"/>
                    <a:pt x="8418" y="9349"/>
                  </a:cubicBezTo>
                  <a:cubicBezTo>
                    <a:pt x="8978" y="9266"/>
                    <a:pt x="9109" y="9111"/>
                    <a:pt x="9228" y="8575"/>
                  </a:cubicBezTo>
                  <a:cubicBezTo>
                    <a:pt x="9323" y="8206"/>
                    <a:pt x="9335" y="8194"/>
                    <a:pt x="9692" y="7968"/>
                  </a:cubicBezTo>
                  <a:cubicBezTo>
                    <a:pt x="10198" y="8180"/>
                    <a:pt x="10406" y="8313"/>
                    <a:pt x="10595" y="8313"/>
                  </a:cubicBezTo>
                  <a:cubicBezTo>
                    <a:pt x="10650" y="8313"/>
                    <a:pt x="10704" y="8302"/>
                    <a:pt x="10764" y="8277"/>
                  </a:cubicBezTo>
                  <a:cubicBezTo>
                    <a:pt x="11192" y="8075"/>
                    <a:pt x="11216" y="7480"/>
                    <a:pt x="10799" y="7301"/>
                  </a:cubicBezTo>
                  <a:lnTo>
                    <a:pt x="10109" y="7003"/>
                  </a:lnTo>
                  <a:cubicBezTo>
                    <a:pt x="10037" y="6599"/>
                    <a:pt x="10037" y="6575"/>
                    <a:pt x="10263" y="6241"/>
                  </a:cubicBezTo>
                  <a:cubicBezTo>
                    <a:pt x="10573" y="5801"/>
                    <a:pt x="10597" y="5622"/>
                    <a:pt x="10287" y="5134"/>
                  </a:cubicBezTo>
                  <a:cubicBezTo>
                    <a:pt x="10085" y="4801"/>
                    <a:pt x="10097" y="4789"/>
                    <a:pt x="10180" y="4384"/>
                  </a:cubicBezTo>
                  <a:lnTo>
                    <a:pt x="10883" y="4122"/>
                  </a:lnTo>
                  <a:cubicBezTo>
                    <a:pt x="11156" y="4015"/>
                    <a:pt x="11287" y="3717"/>
                    <a:pt x="11180" y="3443"/>
                  </a:cubicBezTo>
                  <a:cubicBezTo>
                    <a:pt x="11097" y="3239"/>
                    <a:pt x="10898" y="3115"/>
                    <a:pt x="10690" y="3115"/>
                  </a:cubicBezTo>
                  <a:cubicBezTo>
                    <a:pt x="10631" y="3115"/>
                    <a:pt x="10571" y="3125"/>
                    <a:pt x="10513" y="3146"/>
                  </a:cubicBezTo>
                  <a:lnTo>
                    <a:pt x="9811" y="3420"/>
                  </a:lnTo>
                  <a:cubicBezTo>
                    <a:pt x="9466" y="3181"/>
                    <a:pt x="9454" y="3146"/>
                    <a:pt x="9394" y="2789"/>
                  </a:cubicBezTo>
                  <a:cubicBezTo>
                    <a:pt x="9311" y="2229"/>
                    <a:pt x="9156" y="2086"/>
                    <a:pt x="8620" y="1979"/>
                  </a:cubicBezTo>
                  <a:cubicBezTo>
                    <a:pt x="8251" y="1884"/>
                    <a:pt x="8239" y="1872"/>
                    <a:pt x="8013" y="1515"/>
                  </a:cubicBezTo>
                  <a:lnTo>
                    <a:pt x="8311" y="824"/>
                  </a:lnTo>
                  <a:cubicBezTo>
                    <a:pt x="8430" y="574"/>
                    <a:pt x="8311" y="264"/>
                    <a:pt x="8037" y="157"/>
                  </a:cubicBezTo>
                  <a:cubicBezTo>
                    <a:pt x="7971" y="126"/>
                    <a:pt x="7901" y="111"/>
                    <a:pt x="7831" y="111"/>
                  </a:cubicBezTo>
                  <a:cubicBezTo>
                    <a:pt x="7638" y="111"/>
                    <a:pt x="7449" y="226"/>
                    <a:pt x="7370" y="419"/>
                  </a:cubicBezTo>
                  <a:lnTo>
                    <a:pt x="7073" y="1110"/>
                  </a:lnTo>
                  <a:cubicBezTo>
                    <a:pt x="6927" y="1135"/>
                    <a:pt x="6831" y="1152"/>
                    <a:pt x="6751" y="1152"/>
                  </a:cubicBezTo>
                  <a:cubicBezTo>
                    <a:pt x="6611" y="1152"/>
                    <a:pt x="6524" y="1100"/>
                    <a:pt x="6311" y="955"/>
                  </a:cubicBezTo>
                  <a:lnTo>
                    <a:pt x="6180" y="872"/>
                  </a:lnTo>
                  <a:cubicBezTo>
                    <a:pt x="6152" y="853"/>
                    <a:pt x="6119" y="844"/>
                    <a:pt x="6087" y="844"/>
                  </a:cubicBezTo>
                  <a:cubicBezTo>
                    <a:pt x="6034" y="844"/>
                    <a:pt x="5983" y="868"/>
                    <a:pt x="5953" y="919"/>
                  </a:cubicBezTo>
                  <a:cubicBezTo>
                    <a:pt x="5918" y="991"/>
                    <a:pt x="5930" y="1098"/>
                    <a:pt x="6001" y="1134"/>
                  </a:cubicBezTo>
                  <a:lnTo>
                    <a:pt x="6132" y="1229"/>
                  </a:lnTo>
                  <a:cubicBezTo>
                    <a:pt x="6389" y="1406"/>
                    <a:pt x="6533" y="1474"/>
                    <a:pt x="6731" y="1474"/>
                  </a:cubicBezTo>
                  <a:cubicBezTo>
                    <a:pt x="6826" y="1474"/>
                    <a:pt x="6933" y="1458"/>
                    <a:pt x="7073" y="1431"/>
                  </a:cubicBezTo>
                  <a:cubicBezTo>
                    <a:pt x="7189" y="1411"/>
                    <a:pt x="7278" y="1397"/>
                    <a:pt x="7350" y="1397"/>
                  </a:cubicBezTo>
                  <a:cubicBezTo>
                    <a:pt x="7531" y="1397"/>
                    <a:pt x="7614" y="1481"/>
                    <a:pt x="7775" y="1753"/>
                  </a:cubicBezTo>
                  <a:cubicBezTo>
                    <a:pt x="8013" y="2122"/>
                    <a:pt x="8120" y="2193"/>
                    <a:pt x="8561" y="2300"/>
                  </a:cubicBezTo>
                  <a:cubicBezTo>
                    <a:pt x="8966" y="2384"/>
                    <a:pt x="9013" y="2419"/>
                    <a:pt x="9085" y="2848"/>
                  </a:cubicBezTo>
                  <a:cubicBezTo>
                    <a:pt x="9109" y="3015"/>
                    <a:pt x="9144" y="3181"/>
                    <a:pt x="9228" y="3324"/>
                  </a:cubicBezTo>
                  <a:cubicBezTo>
                    <a:pt x="9370" y="3551"/>
                    <a:pt x="9621" y="3658"/>
                    <a:pt x="9799" y="3812"/>
                  </a:cubicBezTo>
                  <a:cubicBezTo>
                    <a:pt x="9882" y="3908"/>
                    <a:pt x="9906" y="3932"/>
                    <a:pt x="9906" y="3955"/>
                  </a:cubicBezTo>
                  <a:cubicBezTo>
                    <a:pt x="9906" y="3955"/>
                    <a:pt x="9930" y="4015"/>
                    <a:pt x="9906" y="4193"/>
                  </a:cubicBezTo>
                  <a:cubicBezTo>
                    <a:pt x="9859" y="4444"/>
                    <a:pt x="9787" y="4634"/>
                    <a:pt x="9823" y="4860"/>
                  </a:cubicBezTo>
                  <a:cubicBezTo>
                    <a:pt x="9882" y="5194"/>
                    <a:pt x="10216" y="5467"/>
                    <a:pt x="10204" y="5694"/>
                  </a:cubicBezTo>
                  <a:cubicBezTo>
                    <a:pt x="10204" y="5920"/>
                    <a:pt x="9859" y="6170"/>
                    <a:pt x="9787" y="6515"/>
                  </a:cubicBezTo>
                  <a:cubicBezTo>
                    <a:pt x="9704" y="6813"/>
                    <a:pt x="9906" y="7241"/>
                    <a:pt x="9811" y="7420"/>
                  </a:cubicBezTo>
                  <a:cubicBezTo>
                    <a:pt x="9728" y="7611"/>
                    <a:pt x="9275" y="7777"/>
                    <a:pt x="9109" y="8015"/>
                  </a:cubicBezTo>
                  <a:cubicBezTo>
                    <a:pt x="8918" y="8277"/>
                    <a:pt x="8954" y="8718"/>
                    <a:pt x="8787" y="8873"/>
                  </a:cubicBezTo>
                  <a:cubicBezTo>
                    <a:pt x="8620" y="9027"/>
                    <a:pt x="8192" y="8980"/>
                    <a:pt x="7906" y="9158"/>
                  </a:cubicBezTo>
                  <a:cubicBezTo>
                    <a:pt x="7644" y="9325"/>
                    <a:pt x="7477" y="9754"/>
                    <a:pt x="7287" y="9825"/>
                  </a:cubicBezTo>
                  <a:cubicBezTo>
                    <a:pt x="7254" y="9840"/>
                    <a:pt x="7210" y="9846"/>
                    <a:pt x="7163" y="9846"/>
                  </a:cubicBezTo>
                  <a:cubicBezTo>
                    <a:pt x="7058" y="9846"/>
                    <a:pt x="6936" y="9818"/>
                    <a:pt x="6870" y="9801"/>
                  </a:cubicBezTo>
                  <a:cubicBezTo>
                    <a:pt x="6712" y="9764"/>
                    <a:pt x="6595" y="9744"/>
                    <a:pt x="6493" y="9744"/>
                  </a:cubicBezTo>
                  <a:cubicBezTo>
                    <a:pt x="6304" y="9744"/>
                    <a:pt x="6170" y="9813"/>
                    <a:pt x="5930" y="9968"/>
                  </a:cubicBezTo>
                  <a:cubicBezTo>
                    <a:pt x="5756" y="10072"/>
                    <a:pt x="5655" y="10126"/>
                    <a:pt x="5557" y="10126"/>
                  </a:cubicBezTo>
                  <a:cubicBezTo>
                    <a:pt x="5453" y="10126"/>
                    <a:pt x="5351" y="10066"/>
                    <a:pt x="5168" y="9944"/>
                  </a:cubicBezTo>
                  <a:cubicBezTo>
                    <a:pt x="4918" y="9767"/>
                    <a:pt x="4777" y="9704"/>
                    <a:pt x="4576" y="9704"/>
                  </a:cubicBezTo>
                  <a:cubicBezTo>
                    <a:pt x="4480" y="9704"/>
                    <a:pt x="4370" y="9719"/>
                    <a:pt x="4227" y="9742"/>
                  </a:cubicBezTo>
                  <a:cubicBezTo>
                    <a:pt x="4095" y="9764"/>
                    <a:pt x="4008" y="9771"/>
                    <a:pt x="3947" y="9771"/>
                  </a:cubicBezTo>
                  <a:cubicBezTo>
                    <a:pt x="3843" y="9771"/>
                    <a:pt x="3821" y="9749"/>
                    <a:pt x="3798" y="9742"/>
                  </a:cubicBezTo>
                  <a:cubicBezTo>
                    <a:pt x="3608" y="9647"/>
                    <a:pt x="3453" y="9218"/>
                    <a:pt x="3203" y="9039"/>
                  </a:cubicBezTo>
                  <a:cubicBezTo>
                    <a:pt x="2941" y="8849"/>
                    <a:pt x="2501" y="8873"/>
                    <a:pt x="2346" y="8718"/>
                  </a:cubicBezTo>
                  <a:cubicBezTo>
                    <a:pt x="2191" y="8551"/>
                    <a:pt x="2239" y="8123"/>
                    <a:pt x="2060" y="7837"/>
                  </a:cubicBezTo>
                  <a:cubicBezTo>
                    <a:pt x="1941" y="7646"/>
                    <a:pt x="1750" y="7551"/>
                    <a:pt x="1548" y="7384"/>
                  </a:cubicBezTo>
                  <a:cubicBezTo>
                    <a:pt x="1417" y="7265"/>
                    <a:pt x="1393" y="7206"/>
                    <a:pt x="1393" y="7206"/>
                  </a:cubicBezTo>
                  <a:cubicBezTo>
                    <a:pt x="1310" y="7015"/>
                    <a:pt x="1524" y="6599"/>
                    <a:pt x="1465" y="6301"/>
                  </a:cubicBezTo>
                  <a:cubicBezTo>
                    <a:pt x="1405" y="5979"/>
                    <a:pt x="1072" y="5694"/>
                    <a:pt x="1096" y="5467"/>
                  </a:cubicBezTo>
                  <a:cubicBezTo>
                    <a:pt x="1096" y="5241"/>
                    <a:pt x="1429" y="4991"/>
                    <a:pt x="1512" y="4646"/>
                  </a:cubicBezTo>
                  <a:cubicBezTo>
                    <a:pt x="1584" y="4336"/>
                    <a:pt x="1393" y="3932"/>
                    <a:pt x="1477" y="3741"/>
                  </a:cubicBezTo>
                  <a:cubicBezTo>
                    <a:pt x="1572" y="3551"/>
                    <a:pt x="2001" y="3396"/>
                    <a:pt x="2179" y="3146"/>
                  </a:cubicBezTo>
                  <a:cubicBezTo>
                    <a:pt x="2370" y="2884"/>
                    <a:pt x="2346" y="2443"/>
                    <a:pt x="2501" y="2288"/>
                  </a:cubicBezTo>
                  <a:cubicBezTo>
                    <a:pt x="2667" y="2134"/>
                    <a:pt x="3096" y="2181"/>
                    <a:pt x="3382" y="2003"/>
                  </a:cubicBezTo>
                  <a:cubicBezTo>
                    <a:pt x="3608" y="1872"/>
                    <a:pt x="3715" y="1610"/>
                    <a:pt x="3870" y="1431"/>
                  </a:cubicBezTo>
                  <a:cubicBezTo>
                    <a:pt x="3944" y="1357"/>
                    <a:pt x="3995" y="1320"/>
                    <a:pt x="4116" y="1320"/>
                  </a:cubicBezTo>
                  <a:cubicBezTo>
                    <a:pt x="4189" y="1320"/>
                    <a:pt x="4287" y="1333"/>
                    <a:pt x="4429" y="1360"/>
                  </a:cubicBezTo>
                  <a:cubicBezTo>
                    <a:pt x="4543" y="1395"/>
                    <a:pt x="4662" y="1417"/>
                    <a:pt x="4784" y="1417"/>
                  </a:cubicBezTo>
                  <a:cubicBezTo>
                    <a:pt x="4828" y="1417"/>
                    <a:pt x="4873" y="1414"/>
                    <a:pt x="4918" y="1407"/>
                  </a:cubicBezTo>
                  <a:cubicBezTo>
                    <a:pt x="5144" y="1360"/>
                    <a:pt x="5322" y="1217"/>
                    <a:pt x="5513" y="1110"/>
                  </a:cubicBezTo>
                  <a:cubicBezTo>
                    <a:pt x="5584" y="1062"/>
                    <a:pt x="5620" y="955"/>
                    <a:pt x="5572" y="884"/>
                  </a:cubicBezTo>
                  <a:cubicBezTo>
                    <a:pt x="5540" y="835"/>
                    <a:pt x="5479" y="802"/>
                    <a:pt x="5421" y="802"/>
                  </a:cubicBezTo>
                  <a:cubicBezTo>
                    <a:pt x="5395" y="802"/>
                    <a:pt x="5369" y="809"/>
                    <a:pt x="5346" y="824"/>
                  </a:cubicBezTo>
                  <a:cubicBezTo>
                    <a:pt x="5023" y="1010"/>
                    <a:pt x="4963" y="1086"/>
                    <a:pt x="4794" y="1086"/>
                  </a:cubicBezTo>
                  <a:cubicBezTo>
                    <a:pt x="4714" y="1086"/>
                    <a:pt x="4610" y="1069"/>
                    <a:pt x="4441" y="1038"/>
                  </a:cubicBezTo>
                  <a:lnTo>
                    <a:pt x="4167" y="336"/>
                  </a:lnTo>
                  <a:cubicBezTo>
                    <a:pt x="4095" y="127"/>
                    <a:pt x="3904" y="1"/>
                    <a:pt x="3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42" name="Google Shape;242;p42" hidden="0"/>
            <p:cNvSpPr/>
            <p:nvPr isPhoto="0" userDrawn="0"/>
          </p:nvSpPr>
          <p:spPr bwMode="auto">
            <a:xfrm>
              <a:off x="5466263" y="3032979"/>
              <a:ext cx="127101" cy="146214"/>
            </a:xfrm>
            <a:custGeom>
              <a:avLst/>
              <a:gdLst/>
              <a:ahLst/>
              <a:cxnLst/>
              <a:rect l="l" t="t" r="r" b="b"/>
              <a:pathLst>
                <a:path w="3990" h="4590" fill="norm" stroke="1" extrusionOk="0">
                  <a:moveTo>
                    <a:pt x="2681" y="1"/>
                  </a:moveTo>
                  <a:cubicBezTo>
                    <a:pt x="2422" y="1"/>
                    <a:pt x="2181" y="137"/>
                    <a:pt x="2120" y="428"/>
                  </a:cubicBezTo>
                  <a:cubicBezTo>
                    <a:pt x="2036" y="773"/>
                    <a:pt x="1941" y="1095"/>
                    <a:pt x="1786" y="1392"/>
                  </a:cubicBezTo>
                  <a:cubicBezTo>
                    <a:pt x="1739" y="1476"/>
                    <a:pt x="1786" y="1571"/>
                    <a:pt x="1858" y="1619"/>
                  </a:cubicBezTo>
                  <a:cubicBezTo>
                    <a:pt x="1881" y="1632"/>
                    <a:pt x="1905" y="1638"/>
                    <a:pt x="1929" y="1638"/>
                  </a:cubicBezTo>
                  <a:cubicBezTo>
                    <a:pt x="1991" y="1638"/>
                    <a:pt x="2050" y="1599"/>
                    <a:pt x="2084" y="1547"/>
                  </a:cubicBezTo>
                  <a:cubicBezTo>
                    <a:pt x="2251" y="1214"/>
                    <a:pt x="2358" y="880"/>
                    <a:pt x="2441" y="499"/>
                  </a:cubicBezTo>
                  <a:cubicBezTo>
                    <a:pt x="2466" y="387"/>
                    <a:pt x="2563" y="336"/>
                    <a:pt x="2676" y="336"/>
                  </a:cubicBezTo>
                  <a:cubicBezTo>
                    <a:pt x="2836" y="336"/>
                    <a:pt x="3028" y="439"/>
                    <a:pt x="3084" y="607"/>
                  </a:cubicBezTo>
                  <a:cubicBezTo>
                    <a:pt x="3287" y="1214"/>
                    <a:pt x="3632" y="2214"/>
                    <a:pt x="3072" y="3095"/>
                  </a:cubicBezTo>
                  <a:cubicBezTo>
                    <a:pt x="2512" y="3947"/>
                    <a:pt x="1615" y="4265"/>
                    <a:pt x="1007" y="4265"/>
                  </a:cubicBezTo>
                  <a:cubicBezTo>
                    <a:pt x="672" y="4265"/>
                    <a:pt x="425" y="4168"/>
                    <a:pt x="370" y="4012"/>
                  </a:cubicBezTo>
                  <a:cubicBezTo>
                    <a:pt x="334" y="3881"/>
                    <a:pt x="417" y="3678"/>
                    <a:pt x="643" y="3440"/>
                  </a:cubicBezTo>
                  <a:cubicBezTo>
                    <a:pt x="1060" y="2964"/>
                    <a:pt x="1405" y="2583"/>
                    <a:pt x="1679" y="2190"/>
                  </a:cubicBezTo>
                  <a:cubicBezTo>
                    <a:pt x="1739" y="2107"/>
                    <a:pt x="1715" y="2012"/>
                    <a:pt x="1644" y="1964"/>
                  </a:cubicBezTo>
                  <a:cubicBezTo>
                    <a:pt x="1611" y="1946"/>
                    <a:pt x="1576" y="1936"/>
                    <a:pt x="1542" y="1936"/>
                  </a:cubicBezTo>
                  <a:cubicBezTo>
                    <a:pt x="1488" y="1936"/>
                    <a:pt x="1439" y="1960"/>
                    <a:pt x="1417" y="2012"/>
                  </a:cubicBezTo>
                  <a:cubicBezTo>
                    <a:pt x="1143" y="2393"/>
                    <a:pt x="810" y="2762"/>
                    <a:pt x="405" y="3202"/>
                  </a:cubicBezTo>
                  <a:cubicBezTo>
                    <a:pt x="0" y="3607"/>
                    <a:pt x="0" y="3928"/>
                    <a:pt x="60" y="4119"/>
                  </a:cubicBezTo>
                  <a:cubicBezTo>
                    <a:pt x="171" y="4424"/>
                    <a:pt x="546" y="4589"/>
                    <a:pt x="1019" y="4589"/>
                  </a:cubicBezTo>
                  <a:cubicBezTo>
                    <a:pt x="1763" y="4589"/>
                    <a:pt x="2752" y="4179"/>
                    <a:pt x="3334" y="3262"/>
                  </a:cubicBezTo>
                  <a:cubicBezTo>
                    <a:pt x="3989" y="2250"/>
                    <a:pt x="3608" y="1095"/>
                    <a:pt x="3394" y="488"/>
                  </a:cubicBezTo>
                  <a:cubicBezTo>
                    <a:pt x="3287" y="172"/>
                    <a:pt x="2973" y="1"/>
                    <a:pt x="26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Google Shape;247;p43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>
                <a:solidFill>
                  <a:schemeClr val="lt2"/>
                </a:solidFill>
                <a:latin typeface="Calibri"/>
                <a:ea typeface="Calibri"/>
                <a:cs typeface="Calibri"/>
              </a:rPr>
              <a:t>Alimentos excluidos y por qué</a:t>
            </a:r>
            <a:endParaRPr b="1">
              <a:solidFill>
                <a:schemeClr val="lt2"/>
              </a:solidFill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248" name="Google Shape;248;p43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249" name="Google Shape;249;p43" hidden="0"/>
          <p:cNvSpPr txBox="1"/>
          <p:nvPr isPhoto="0" userDrawn="0">
            <p:ph type="title" hasCustomPrompt="0"/>
          </p:nvPr>
        </p:nvSpPr>
        <p:spPr bwMode="auto">
          <a:xfrm>
            <a:off x="353849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Todos los Cereales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50" name="Google Shape;250;p43" hidden="0"/>
          <p:cNvSpPr txBox="1"/>
          <p:nvPr isPhoto="0" userDrawn="0">
            <p:ph type="subTitle" idx="1" hasCustomPrompt="0"/>
          </p:nvPr>
        </p:nvSpPr>
        <p:spPr bwMode="auto"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</a:t>
            </a:r>
            <a:r>
              <a:rPr lang="en" sz="1700">
                <a:latin typeface="Calibri"/>
                <a:ea typeface="Calibri"/>
                <a:cs typeface="Calibri"/>
              </a:rPr>
              <a:t>ermeabilidad intestinal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51" name="Google Shape;251;p43" hidden="0"/>
          <p:cNvSpPr txBox="1"/>
          <p:nvPr isPhoto="0" userDrawn="0">
            <p:ph type="title" idx="2" hasCustomPrompt="0"/>
          </p:nvPr>
        </p:nvSpPr>
        <p:spPr bwMode="auto">
          <a:xfrm>
            <a:off x="6028553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Azúcares (Bollería)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52" name="Google Shape;252;p43" hidden="0"/>
          <p:cNvSpPr txBox="1"/>
          <p:nvPr isPhoto="0" userDrawn="0">
            <p:ph type="subTitle" idx="3" hasCustomPrompt="0"/>
          </p:nvPr>
        </p:nvSpPr>
        <p:spPr bwMode="auto">
          <a:xfrm>
            <a:off x="6028550" y="232477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</a:t>
            </a:r>
            <a:r>
              <a:rPr lang="en" sz="1700">
                <a:latin typeface="Calibri"/>
                <a:ea typeface="Calibri"/>
                <a:cs typeface="Calibri"/>
              </a:rPr>
              <a:t>oseen cereales y grasas trans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53" name="Google Shape;253;p43" hidden="0"/>
          <p:cNvSpPr txBox="1"/>
          <p:nvPr isPhoto="0" userDrawn="0">
            <p:ph type="title" idx="5" hasCustomPrompt="0"/>
          </p:nvPr>
        </p:nvSpPr>
        <p:spPr bwMode="auto">
          <a:xfrm>
            <a:off x="1048450" y="189302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P</a:t>
            </a:r>
            <a:r>
              <a:rPr lang="en" sz="2200" b="1">
                <a:latin typeface="Calibri"/>
                <a:ea typeface="Calibri"/>
                <a:cs typeface="Calibri"/>
              </a:rPr>
              <a:t>roductos Procesados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54" name="Google Shape;254;p43" hidden="0"/>
          <p:cNvSpPr txBox="1"/>
          <p:nvPr isPhoto="0" userDrawn="0">
            <p:ph type="subTitle" idx="6" hasCustomPrompt="0"/>
          </p:nvPr>
        </p:nvSpPr>
        <p:spPr bwMode="auto">
          <a:xfrm>
            <a:off x="1048450" y="2417174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R</a:t>
            </a:r>
            <a:r>
              <a:rPr lang="en" sz="1700">
                <a:latin typeface="Calibri"/>
                <a:ea typeface="Calibri"/>
                <a:cs typeface="Calibri"/>
              </a:rPr>
              <a:t>ompen definición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55" name="Google Shape;255;p43" hidden="0"/>
          <p:cNvSpPr txBox="1"/>
          <p:nvPr isPhoto="0" userDrawn="0">
            <p:ph type="title" idx="7" hasCustomPrompt="0"/>
          </p:nvPr>
        </p:nvSpPr>
        <p:spPr bwMode="auto"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Lácteos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56" name="Google Shape;256;p43" hidden="0"/>
          <p:cNvSpPr txBox="1"/>
          <p:nvPr isPhoto="0" userDrawn="0">
            <p:ph type="subTitle" idx="8" hasCustomPrompt="0"/>
          </p:nvPr>
        </p:nvSpPr>
        <p:spPr bwMode="auto"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</a:t>
            </a:r>
            <a:r>
              <a:rPr lang="en" sz="1700">
                <a:latin typeface="Calibri"/>
                <a:ea typeface="Calibri"/>
                <a:cs typeface="Calibri"/>
              </a:rPr>
              <a:t>ermeabilidad intestinal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57" name="Google Shape;257;p43" hidden="0"/>
          <p:cNvSpPr txBox="1"/>
          <p:nvPr isPhoto="0" userDrawn="0">
            <p:ph type="title" idx="9" hasCustomPrompt="0"/>
          </p:nvPr>
        </p:nvSpPr>
        <p:spPr bwMode="auto">
          <a:xfrm>
            <a:off x="6028550" y="3325024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Aceites y </a:t>
            </a:r>
            <a:r>
              <a:rPr lang="en" sz="2200" b="1">
                <a:latin typeface="Calibri"/>
                <a:ea typeface="Calibri"/>
                <a:cs typeface="Calibri"/>
              </a:rPr>
              <a:t>Semillas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58" name="Google Shape;258;p43" hidden="0"/>
          <p:cNvSpPr txBox="1"/>
          <p:nvPr isPhoto="0" userDrawn="0">
            <p:ph type="subTitle" idx="13" hasCustomPrompt="0"/>
          </p:nvPr>
        </p:nvSpPr>
        <p:spPr bwMode="auto"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Omega 6 Mucha Inflamación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59" name="Google Shape;259;p43" hidden="0"/>
          <p:cNvSpPr txBox="1"/>
          <p:nvPr isPhoto="0" userDrawn="0">
            <p:ph type="title" idx="14" hasCustomPrompt="0"/>
          </p:nvPr>
        </p:nvSpPr>
        <p:spPr bwMode="auto"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Legumbres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60" name="Google Shape;260;p43" hidden="0"/>
          <p:cNvSpPr txBox="1"/>
          <p:nvPr isPhoto="0" userDrawn="0">
            <p:ph type="subTitle" idx="15" hasCustomPrompt="0"/>
          </p:nvPr>
        </p:nvSpPr>
        <p:spPr bwMode="auto"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Muchos Antinutrientes</a:t>
            </a:r>
            <a:endParaRPr/>
          </a:p>
        </p:txBody>
      </p:sp>
      <p:cxnSp>
        <p:nvCxnSpPr>
          <p:cNvPr id="261" name="Google Shape;261;p43" hidden="0"/>
          <p:cNvCxnSpPr>
            <a:cxnSpLocks/>
          </p:cNvCxnSpPr>
          <p:nvPr isPhoto="0" userDrawn="0"/>
        </p:nvCxnSpPr>
        <p:spPr bwMode="auto">
          <a:xfrm>
            <a:off x="1218450" y="3138821"/>
            <a:ext cx="6707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Google Shape;266;p44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Alimentos incluídos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267" name="Google Shape;267;p44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268" name="Google Shape;268;p44" hidden="0"/>
          <p:cNvSpPr txBox="1"/>
          <p:nvPr isPhoto="0" userDrawn="0">
            <p:ph type="title" hasCustomPrompt="0"/>
          </p:nvPr>
        </p:nvSpPr>
        <p:spPr bwMode="auto">
          <a:xfrm>
            <a:off x="353849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Huevos y órganos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69" name="Google Shape;269;p44" hidden="0"/>
          <p:cNvSpPr txBox="1"/>
          <p:nvPr isPhoto="0" userDrawn="0">
            <p:ph type="subTitle" idx="1" hasCustomPrompt="0"/>
          </p:nvPr>
        </p:nvSpPr>
        <p:spPr bwMode="auto"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Vit. liposolubles y proteínas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70" name="Google Shape;270;p44" hidden="0"/>
          <p:cNvSpPr txBox="1"/>
          <p:nvPr isPhoto="0" userDrawn="0">
            <p:ph type="title" idx="2" hasCustomPrompt="0"/>
          </p:nvPr>
        </p:nvSpPr>
        <p:spPr bwMode="auto">
          <a:xfrm>
            <a:off x="6028553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Frutas y verduras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71" name="Google Shape;271;p44" hidden="0"/>
          <p:cNvSpPr txBox="1"/>
          <p:nvPr isPhoto="0" userDrawn="0">
            <p:ph type="subTitle" idx="3" hasCustomPrompt="0"/>
          </p:nvPr>
        </p:nvSpPr>
        <p:spPr bwMode="auto"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Vit. hidrosolubles y minerales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72" name="Google Shape;272;p44" hidden="0"/>
          <p:cNvSpPr txBox="1"/>
          <p:nvPr isPhoto="0" userDrawn="0">
            <p:ph type="title" idx="5" hasCustomPrompt="0"/>
          </p:nvPr>
        </p:nvSpPr>
        <p:spPr bwMode="auto">
          <a:xfrm>
            <a:off x="104844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Carnes y pescados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73" name="Google Shape;273;p44" hidden="0"/>
          <p:cNvSpPr txBox="1"/>
          <p:nvPr isPhoto="0" userDrawn="0">
            <p:ph type="subTitle" idx="6" hasCustomPrompt="0"/>
          </p:nvPr>
        </p:nvSpPr>
        <p:spPr bwMode="auto"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Aminoácidos y ác. grasos esenciales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74" name="Google Shape;274;p44" hidden="0"/>
          <p:cNvSpPr txBox="1"/>
          <p:nvPr isPhoto="0" userDrawn="0">
            <p:ph type="title" idx="7" hasCustomPrompt="0"/>
          </p:nvPr>
        </p:nvSpPr>
        <p:spPr bwMode="auto"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Miel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75" name="Google Shape;275;p44" hidden="0"/>
          <p:cNvSpPr txBox="1"/>
          <p:nvPr isPhoto="0" userDrawn="0">
            <p:ph type="subTitle" idx="8" hasCustomPrompt="0"/>
          </p:nvPr>
        </p:nvSpPr>
        <p:spPr bwMode="auto"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Azúcares, vitaminas y minerales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76" name="Google Shape;276;p44" hidden="0"/>
          <p:cNvSpPr txBox="1"/>
          <p:nvPr isPhoto="0" userDrawn="0">
            <p:ph type="title" idx="9" hasCustomPrompt="0"/>
          </p:nvPr>
        </p:nvSpPr>
        <p:spPr bwMode="auto"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Tubérculos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77" name="Google Shape;277;p44" hidden="0"/>
          <p:cNvSpPr txBox="1"/>
          <p:nvPr isPhoto="0" userDrawn="0">
            <p:ph type="subTitle" idx="13" hasCustomPrompt="0"/>
          </p:nvPr>
        </p:nvSpPr>
        <p:spPr bwMode="auto"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Almidón y azúcares,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carbohidratos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278" name="Google Shape;278;p44" hidden="0"/>
          <p:cNvSpPr txBox="1"/>
          <p:nvPr isPhoto="0" userDrawn="0">
            <p:ph type="title" idx="14" hasCustomPrompt="0"/>
          </p:nvPr>
        </p:nvSpPr>
        <p:spPr bwMode="auto"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Frutos secos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279" name="Google Shape;279;p44" hidden="0"/>
          <p:cNvSpPr txBox="1"/>
          <p:nvPr isPhoto="0" userDrawn="0">
            <p:ph type="subTitle" idx="15" hasCustomPrompt="0"/>
          </p:nvPr>
        </p:nvSpPr>
        <p:spPr bwMode="auto"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Grasas insaturadas y vitaminas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280" name="Google Shape;280;p44" hidden="0"/>
          <p:cNvCxnSpPr>
            <a:cxnSpLocks/>
          </p:cNvCxnSpPr>
          <p:nvPr isPhoto="0" userDrawn="0"/>
        </p:nvCxnSpPr>
        <p:spPr bwMode="auto">
          <a:xfrm>
            <a:off x="1218450" y="3138821"/>
            <a:ext cx="6707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" name="Google Shape;285;p45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Parte 2: Dieta Keto</a:t>
            </a:r>
            <a:endParaRPr sz="3000" b="1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6" name="Google Shape;286;p45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</a:t>
            </a:r>
            <a:r>
              <a:rPr lang="en" sz="1700">
                <a:latin typeface="Calibri"/>
                <a:ea typeface="Calibri"/>
                <a:cs typeface="Calibri"/>
              </a:rPr>
              <a:t>lan de alimentación bajo en carbohidratos que fuerza el cuerpo a quemar grasas de manera más eficaz.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Se centra en entrar en estado de cetosis: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Hígado</a:t>
            </a:r>
            <a:r>
              <a:rPr lang="en" sz="1700">
                <a:latin typeface="Calibri"/>
                <a:ea typeface="Calibri"/>
                <a:cs typeface="Calibri"/>
              </a:rPr>
              <a:t> produce cetonas → Utilizar grasas como fuente energética principal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287" name="Google Shape;287;p45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2" name="Google Shape;292;p46" hidden="0"/>
          <p:cNvPicPr/>
          <p:nvPr isPhoto="0" userDrawn="0"/>
        </p:nvPicPr>
        <p:blipFill>
          <a:blip r:embed="rId2">
            <a:alphaModFix/>
          </a:blip>
          <a:stretch/>
        </p:blipFill>
        <p:spPr bwMode="auto">
          <a:xfrm>
            <a:off x="4665800" y="883300"/>
            <a:ext cx="3376876" cy="337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6" hidden="0"/>
          <p:cNvPicPr/>
          <p:nvPr isPhoto="0" userDrawn="0"/>
        </p:nvPicPr>
        <p:blipFill>
          <a:blip r:embed="rId3">
            <a:alphaModFix/>
          </a:blip>
          <a:stretch/>
        </p:blipFill>
        <p:spPr bwMode="auto">
          <a:xfrm>
            <a:off x="1593150" y="883300"/>
            <a:ext cx="2204741" cy="33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8" name="Google Shape;298;p47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61494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Como entrar en cetosis, conseguir la flexibilidad metabólica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299" name="Google Shape;299;p47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300" name="Google Shape;300;p47" hidden="0"/>
          <p:cNvSpPr txBox="1"/>
          <p:nvPr isPhoto="0" userDrawn="0">
            <p:ph type="title" hasCustomPrompt="0"/>
          </p:nvPr>
        </p:nvSpPr>
        <p:spPr bwMode="auto"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Ayuno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01" name="Google Shape;301;p47" hidden="0"/>
          <p:cNvSpPr txBox="1"/>
          <p:nvPr isPhoto="0" userDrawn="0">
            <p:ph type="subTitle" idx="1" hasCustomPrompt="0"/>
          </p:nvPr>
        </p:nvSpPr>
        <p:spPr bwMode="auto">
          <a:xfrm>
            <a:off x="3538497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Hipoglucemia prolongada, baja insulina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02" name="Google Shape;302;p47" hidden="0"/>
          <p:cNvSpPr txBox="1"/>
          <p:nvPr isPhoto="0" userDrawn="0">
            <p:ph type="title" idx="2" hasCustomPrompt="0"/>
          </p:nvPr>
        </p:nvSpPr>
        <p:spPr bwMode="auto"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Dieta keto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03" name="Google Shape;303;p47" hidden="0"/>
          <p:cNvSpPr txBox="1"/>
          <p:nvPr isPhoto="0" userDrawn="0">
            <p:ph type="subTitle" idx="3" hasCustomPrompt="0"/>
          </p:nvPr>
        </p:nvSpPr>
        <p:spPr bwMode="auto">
          <a:xfrm>
            <a:off x="6028553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Fuerza la producción de cetonas al bajar carbos y aumentar grasas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04" name="Google Shape;304;p47" hidden="0"/>
          <p:cNvSpPr txBox="1"/>
          <p:nvPr isPhoto="0" userDrawn="0">
            <p:ph type="title" idx="5" hasCustomPrompt="0"/>
          </p:nvPr>
        </p:nvSpPr>
        <p:spPr bwMode="auto"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Ejercicio físico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05" name="Google Shape;305;p47" hidden="0"/>
          <p:cNvSpPr txBox="1"/>
          <p:nvPr isPhoto="0" userDrawn="0">
            <p:ph type="subTitle" idx="6" hasCustomPrompt="0"/>
          </p:nvPr>
        </p:nvSpPr>
        <p:spPr bwMode="auto">
          <a:xfrm>
            <a:off x="1048447" y="3452875"/>
            <a:ext cx="20670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Tras depletar las reservas de glucógeno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306" name="Google Shape;306;p47" hidden="0"/>
          <p:cNvCxnSpPr>
            <a:cxnSpLocks/>
          </p:cNvCxnSpPr>
          <p:nvPr isPhoto="0" userDrawn="0"/>
        </p:nvCxnSpPr>
        <p:spPr bwMode="auto">
          <a:xfrm>
            <a:off x="4436097" y="33888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307" name="Google Shape;307;p47" hidden="0"/>
          <p:cNvCxnSpPr>
            <a:cxnSpLocks/>
          </p:cNvCxnSpPr>
          <p:nvPr isPhoto="0" userDrawn="0"/>
        </p:nvCxnSpPr>
        <p:spPr bwMode="auto">
          <a:xfrm>
            <a:off x="6926150" y="33888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308" name="Google Shape;308;p47" hidden="0"/>
          <p:cNvCxnSpPr>
            <a:cxnSpLocks/>
          </p:cNvCxnSpPr>
          <p:nvPr isPhoto="0" userDrawn="0"/>
        </p:nvCxnSpPr>
        <p:spPr bwMode="auto">
          <a:xfrm>
            <a:off x="1946050" y="33888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309" name="Google Shape;309;p47" hidden="0"/>
          <p:cNvSpPr/>
          <p:nvPr isPhoto="0" userDrawn="0"/>
        </p:nvSpPr>
        <p:spPr bwMode="auto">
          <a:xfrm>
            <a:off x="1739650" y="1887150"/>
            <a:ext cx="684600" cy="684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10" name="Google Shape;310;p47" hidden="0"/>
          <p:cNvSpPr/>
          <p:nvPr isPhoto="0" userDrawn="0"/>
        </p:nvSpPr>
        <p:spPr bwMode="auto">
          <a:xfrm>
            <a:off x="4229697" y="1887150"/>
            <a:ext cx="684600" cy="684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11" name="Google Shape;311;p47" hidden="0"/>
          <p:cNvSpPr/>
          <p:nvPr isPhoto="0" userDrawn="0"/>
        </p:nvSpPr>
        <p:spPr bwMode="auto">
          <a:xfrm>
            <a:off x="6719750" y="1887150"/>
            <a:ext cx="684600" cy="684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312" name="Google Shape;312;p47" hidden="0"/>
          <p:cNvGrpSpPr/>
          <p:nvPr isPhoto="0" userDrawn="0"/>
        </p:nvGrpSpPr>
        <p:grpSpPr bwMode="auto">
          <a:xfrm>
            <a:off x="4360065" y="2024460"/>
            <a:ext cx="423862" cy="409986"/>
            <a:chOff x="3564243" y="2289904"/>
            <a:chExt cx="422342" cy="355243"/>
          </a:xfrm>
        </p:grpSpPr>
        <p:sp>
          <p:nvSpPr>
            <p:cNvPr id="313" name="Google Shape;313;p47" hidden="0"/>
            <p:cNvSpPr/>
            <p:nvPr isPhoto="0" userDrawn="0"/>
          </p:nvSpPr>
          <p:spPr bwMode="auto">
            <a:xfrm>
              <a:off x="3564243" y="2291587"/>
              <a:ext cx="66177" cy="351655"/>
            </a:xfrm>
            <a:custGeom>
              <a:avLst/>
              <a:gdLst/>
              <a:ahLst/>
              <a:cxnLst/>
              <a:rect l="l" t="t" r="r" b="b"/>
              <a:pathLst>
                <a:path w="2084" h="11074" fill="norm" stroke="1" extrusionOk="0">
                  <a:moveTo>
                    <a:pt x="1703" y="1918"/>
                  </a:moveTo>
                  <a:lnTo>
                    <a:pt x="1703" y="2727"/>
                  </a:lnTo>
                  <a:cubicBezTo>
                    <a:pt x="1703" y="2823"/>
                    <a:pt x="1667" y="2930"/>
                    <a:pt x="1608" y="2966"/>
                  </a:cubicBezTo>
                  <a:cubicBezTo>
                    <a:pt x="1453" y="3085"/>
                    <a:pt x="1298" y="3287"/>
                    <a:pt x="1239" y="3501"/>
                  </a:cubicBezTo>
                  <a:lnTo>
                    <a:pt x="834" y="3501"/>
                  </a:lnTo>
                  <a:cubicBezTo>
                    <a:pt x="798" y="3299"/>
                    <a:pt x="667" y="3085"/>
                    <a:pt x="524" y="2989"/>
                  </a:cubicBezTo>
                  <a:cubicBezTo>
                    <a:pt x="453" y="2942"/>
                    <a:pt x="393" y="2823"/>
                    <a:pt x="393" y="2727"/>
                  </a:cubicBezTo>
                  <a:lnTo>
                    <a:pt x="393" y="1918"/>
                  </a:lnTo>
                  <a:close/>
                  <a:moveTo>
                    <a:pt x="1227" y="3882"/>
                  </a:moveTo>
                  <a:lnTo>
                    <a:pt x="1227" y="5144"/>
                  </a:lnTo>
                  <a:cubicBezTo>
                    <a:pt x="1227" y="6359"/>
                    <a:pt x="1239" y="7549"/>
                    <a:pt x="1369" y="8752"/>
                  </a:cubicBezTo>
                  <a:cubicBezTo>
                    <a:pt x="1453" y="9478"/>
                    <a:pt x="1489" y="10085"/>
                    <a:pt x="1489" y="10205"/>
                  </a:cubicBezTo>
                  <a:cubicBezTo>
                    <a:pt x="1477" y="10478"/>
                    <a:pt x="1298" y="10681"/>
                    <a:pt x="1048" y="10681"/>
                  </a:cubicBezTo>
                  <a:cubicBezTo>
                    <a:pt x="798" y="10681"/>
                    <a:pt x="619" y="10490"/>
                    <a:pt x="619" y="10228"/>
                  </a:cubicBezTo>
                  <a:cubicBezTo>
                    <a:pt x="619" y="10097"/>
                    <a:pt x="655" y="9490"/>
                    <a:pt x="738" y="8764"/>
                  </a:cubicBezTo>
                  <a:cubicBezTo>
                    <a:pt x="869" y="7561"/>
                    <a:pt x="881" y="6371"/>
                    <a:pt x="881" y="5168"/>
                  </a:cubicBezTo>
                  <a:lnTo>
                    <a:pt x="881" y="3882"/>
                  </a:lnTo>
                  <a:close/>
                  <a:moveTo>
                    <a:pt x="203" y="1"/>
                  </a:moveTo>
                  <a:cubicBezTo>
                    <a:pt x="96" y="1"/>
                    <a:pt x="0" y="84"/>
                    <a:pt x="0" y="191"/>
                  </a:cubicBezTo>
                  <a:lnTo>
                    <a:pt x="0" y="2727"/>
                  </a:lnTo>
                  <a:cubicBezTo>
                    <a:pt x="0" y="2966"/>
                    <a:pt x="143" y="3216"/>
                    <a:pt x="334" y="3335"/>
                  </a:cubicBezTo>
                  <a:cubicBezTo>
                    <a:pt x="393" y="3358"/>
                    <a:pt x="477" y="3573"/>
                    <a:pt x="477" y="3692"/>
                  </a:cubicBezTo>
                  <a:lnTo>
                    <a:pt x="477" y="5144"/>
                  </a:lnTo>
                  <a:cubicBezTo>
                    <a:pt x="477" y="6359"/>
                    <a:pt x="465" y="7526"/>
                    <a:pt x="346" y="8716"/>
                  </a:cubicBezTo>
                  <a:cubicBezTo>
                    <a:pt x="274" y="9454"/>
                    <a:pt x="226" y="10074"/>
                    <a:pt x="226" y="10228"/>
                  </a:cubicBezTo>
                  <a:cubicBezTo>
                    <a:pt x="226" y="10705"/>
                    <a:pt x="584" y="11074"/>
                    <a:pt x="1048" y="11074"/>
                  </a:cubicBezTo>
                  <a:cubicBezTo>
                    <a:pt x="1512" y="11074"/>
                    <a:pt x="1870" y="10705"/>
                    <a:pt x="1870" y="10228"/>
                  </a:cubicBezTo>
                  <a:cubicBezTo>
                    <a:pt x="1870" y="10074"/>
                    <a:pt x="1822" y="9454"/>
                    <a:pt x="1750" y="8716"/>
                  </a:cubicBezTo>
                  <a:cubicBezTo>
                    <a:pt x="1608" y="7526"/>
                    <a:pt x="1608" y="6359"/>
                    <a:pt x="1608" y="5144"/>
                  </a:cubicBezTo>
                  <a:lnTo>
                    <a:pt x="1608" y="3692"/>
                  </a:lnTo>
                  <a:cubicBezTo>
                    <a:pt x="1608" y="3561"/>
                    <a:pt x="1715" y="3358"/>
                    <a:pt x="1834" y="3275"/>
                  </a:cubicBezTo>
                  <a:cubicBezTo>
                    <a:pt x="2024" y="3144"/>
                    <a:pt x="2084" y="2906"/>
                    <a:pt x="2084" y="2704"/>
                  </a:cubicBezTo>
                  <a:lnTo>
                    <a:pt x="2084" y="251"/>
                  </a:lnTo>
                  <a:cubicBezTo>
                    <a:pt x="2084" y="168"/>
                    <a:pt x="2001" y="72"/>
                    <a:pt x="1893" y="72"/>
                  </a:cubicBezTo>
                  <a:cubicBezTo>
                    <a:pt x="1786" y="72"/>
                    <a:pt x="1703" y="168"/>
                    <a:pt x="1703" y="263"/>
                  </a:cubicBezTo>
                  <a:lnTo>
                    <a:pt x="1703" y="1537"/>
                  </a:lnTo>
                  <a:lnTo>
                    <a:pt x="1239" y="1537"/>
                  </a:lnTo>
                  <a:lnTo>
                    <a:pt x="1239" y="191"/>
                  </a:lnTo>
                  <a:cubicBezTo>
                    <a:pt x="1239" y="84"/>
                    <a:pt x="1155" y="1"/>
                    <a:pt x="1048" y="1"/>
                  </a:cubicBezTo>
                  <a:cubicBezTo>
                    <a:pt x="941" y="1"/>
                    <a:pt x="858" y="84"/>
                    <a:pt x="858" y="191"/>
                  </a:cubicBezTo>
                  <a:lnTo>
                    <a:pt x="858" y="1537"/>
                  </a:lnTo>
                  <a:lnTo>
                    <a:pt x="393" y="1537"/>
                  </a:lnTo>
                  <a:lnTo>
                    <a:pt x="393" y="191"/>
                  </a:lnTo>
                  <a:cubicBezTo>
                    <a:pt x="393" y="84"/>
                    <a:pt x="298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4" name="Google Shape;314;p47" hidden="0"/>
            <p:cNvSpPr/>
            <p:nvPr isPhoto="0" userDrawn="0"/>
          </p:nvSpPr>
          <p:spPr bwMode="auto">
            <a:xfrm>
              <a:off x="3636835" y="2373674"/>
              <a:ext cx="236702" cy="236289"/>
            </a:xfrm>
            <a:custGeom>
              <a:avLst/>
              <a:gdLst/>
              <a:ahLst/>
              <a:cxnLst/>
              <a:rect l="l" t="t" r="r" b="b"/>
              <a:pathLst>
                <a:path w="7454" h="7441" fill="norm" stroke="1" extrusionOk="0">
                  <a:moveTo>
                    <a:pt x="1175" y="0"/>
                  </a:moveTo>
                  <a:cubicBezTo>
                    <a:pt x="1121" y="0"/>
                    <a:pt x="1069" y="25"/>
                    <a:pt x="1036" y="71"/>
                  </a:cubicBezTo>
                  <a:cubicBezTo>
                    <a:pt x="369" y="881"/>
                    <a:pt x="0" y="1905"/>
                    <a:pt x="0" y="2952"/>
                  </a:cubicBezTo>
                  <a:cubicBezTo>
                    <a:pt x="0" y="5429"/>
                    <a:pt x="2024" y="7441"/>
                    <a:pt x="4489" y="7441"/>
                  </a:cubicBezTo>
                  <a:cubicBezTo>
                    <a:pt x="5537" y="7441"/>
                    <a:pt x="6561" y="7072"/>
                    <a:pt x="7358" y="6405"/>
                  </a:cubicBezTo>
                  <a:cubicBezTo>
                    <a:pt x="7454" y="6322"/>
                    <a:pt x="7454" y="6203"/>
                    <a:pt x="7394" y="6131"/>
                  </a:cubicBezTo>
                  <a:cubicBezTo>
                    <a:pt x="7352" y="6083"/>
                    <a:pt x="7286" y="6058"/>
                    <a:pt x="7224" y="6058"/>
                  </a:cubicBezTo>
                  <a:cubicBezTo>
                    <a:pt x="7180" y="6058"/>
                    <a:pt x="7138" y="6071"/>
                    <a:pt x="7108" y="6096"/>
                  </a:cubicBezTo>
                  <a:cubicBezTo>
                    <a:pt x="6382" y="6703"/>
                    <a:pt x="5441" y="7048"/>
                    <a:pt x="4489" y="7048"/>
                  </a:cubicBezTo>
                  <a:cubicBezTo>
                    <a:pt x="2227" y="7048"/>
                    <a:pt x="381" y="5203"/>
                    <a:pt x="381" y="2928"/>
                  </a:cubicBezTo>
                  <a:cubicBezTo>
                    <a:pt x="381" y="1988"/>
                    <a:pt x="727" y="1047"/>
                    <a:pt x="1334" y="309"/>
                  </a:cubicBezTo>
                  <a:cubicBezTo>
                    <a:pt x="1405" y="226"/>
                    <a:pt x="1393" y="107"/>
                    <a:pt x="1298" y="47"/>
                  </a:cubicBezTo>
                  <a:cubicBezTo>
                    <a:pt x="1261" y="16"/>
                    <a:pt x="1217" y="0"/>
                    <a:pt x="1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5" name="Google Shape;315;p47" hidden="0"/>
            <p:cNvSpPr/>
            <p:nvPr isPhoto="0" userDrawn="0"/>
          </p:nvSpPr>
          <p:spPr bwMode="auto">
            <a:xfrm>
              <a:off x="3685230" y="2324104"/>
              <a:ext cx="237083" cy="235971"/>
            </a:xfrm>
            <a:custGeom>
              <a:avLst/>
              <a:gdLst/>
              <a:ahLst/>
              <a:cxnLst/>
              <a:rect l="l" t="t" r="r" b="b"/>
              <a:pathLst>
                <a:path w="7466" h="7431" fill="norm" stroke="1" extrusionOk="0">
                  <a:moveTo>
                    <a:pt x="2953" y="1"/>
                  </a:moveTo>
                  <a:cubicBezTo>
                    <a:pt x="1905" y="1"/>
                    <a:pt x="893" y="358"/>
                    <a:pt x="96" y="1025"/>
                  </a:cubicBezTo>
                  <a:cubicBezTo>
                    <a:pt x="0" y="1108"/>
                    <a:pt x="0" y="1227"/>
                    <a:pt x="60" y="1299"/>
                  </a:cubicBezTo>
                  <a:cubicBezTo>
                    <a:pt x="99" y="1344"/>
                    <a:pt x="151" y="1364"/>
                    <a:pt x="205" y="1364"/>
                  </a:cubicBezTo>
                  <a:cubicBezTo>
                    <a:pt x="250" y="1364"/>
                    <a:pt x="295" y="1350"/>
                    <a:pt x="334" y="1322"/>
                  </a:cubicBezTo>
                  <a:cubicBezTo>
                    <a:pt x="1060" y="715"/>
                    <a:pt x="2001" y="394"/>
                    <a:pt x="2953" y="394"/>
                  </a:cubicBezTo>
                  <a:cubicBezTo>
                    <a:pt x="5215" y="394"/>
                    <a:pt x="7061" y="2227"/>
                    <a:pt x="7061" y="4501"/>
                  </a:cubicBezTo>
                  <a:cubicBezTo>
                    <a:pt x="7061" y="5454"/>
                    <a:pt x="6727" y="6371"/>
                    <a:pt x="6120" y="7121"/>
                  </a:cubicBezTo>
                  <a:cubicBezTo>
                    <a:pt x="6049" y="7204"/>
                    <a:pt x="6061" y="7323"/>
                    <a:pt x="6156" y="7383"/>
                  </a:cubicBezTo>
                  <a:cubicBezTo>
                    <a:pt x="6180" y="7418"/>
                    <a:pt x="6227" y="7430"/>
                    <a:pt x="6275" y="7430"/>
                  </a:cubicBezTo>
                  <a:cubicBezTo>
                    <a:pt x="6322" y="7430"/>
                    <a:pt x="6382" y="7395"/>
                    <a:pt x="6418" y="7359"/>
                  </a:cubicBezTo>
                  <a:cubicBezTo>
                    <a:pt x="7084" y="6549"/>
                    <a:pt x="7442" y="5537"/>
                    <a:pt x="7442" y="4501"/>
                  </a:cubicBezTo>
                  <a:cubicBezTo>
                    <a:pt x="7465" y="2013"/>
                    <a:pt x="5441" y="1"/>
                    <a:pt x="29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6" name="Google Shape;316;p47" hidden="0"/>
            <p:cNvSpPr/>
            <p:nvPr isPhoto="0" userDrawn="0"/>
          </p:nvSpPr>
          <p:spPr bwMode="auto">
            <a:xfrm>
              <a:off x="3663668" y="2351699"/>
              <a:ext cx="230668" cy="230668"/>
            </a:xfrm>
            <a:custGeom>
              <a:avLst/>
              <a:gdLst/>
              <a:ahLst/>
              <a:cxnLst/>
              <a:rect l="l" t="t" r="r" b="b"/>
              <a:pathLst>
                <a:path w="7264" h="7264" fill="norm" stroke="1" extrusionOk="0">
                  <a:moveTo>
                    <a:pt x="3632" y="382"/>
                  </a:moveTo>
                  <a:cubicBezTo>
                    <a:pt x="5418" y="382"/>
                    <a:pt x="6871" y="1846"/>
                    <a:pt x="6871" y="3632"/>
                  </a:cubicBezTo>
                  <a:cubicBezTo>
                    <a:pt x="6871" y="5418"/>
                    <a:pt x="5418" y="6871"/>
                    <a:pt x="3632" y="6871"/>
                  </a:cubicBezTo>
                  <a:cubicBezTo>
                    <a:pt x="1846" y="6871"/>
                    <a:pt x="382" y="5418"/>
                    <a:pt x="382" y="3632"/>
                  </a:cubicBezTo>
                  <a:cubicBezTo>
                    <a:pt x="382" y="1846"/>
                    <a:pt x="1846" y="382"/>
                    <a:pt x="3632" y="382"/>
                  </a:cubicBezTo>
                  <a:close/>
                  <a:moveTo>
                    <a:pt x="3632" y="1"/>
                  </a:moveTo>
                  <a:cubicBezTo>
                    <a:pt x="1632" y="1"/>
                    <a:pt x="1" y="1632"/>
                    <a:pt x="1" y="3632"/>
                  </a:cubicBezTo>
                  <a:cubicBezTo>
                    <a:pt x="1" y="5633"/>
                    <a:pt x="1632" y="7264"/>
                    <a:pt x="3632" y="7264"/>
                  </a:cubicBezTo>
                  <a:cubicBezTo>
                    <a:pt x="5644" y="7264"/>
                    <a:pt x="7263" y="5621"/>
                    <a:pt x="7263" y="3632"/>
                  </a:cubicBezTo>
                  <a:cubicBezTo>
                    <a:pt x="7263" y="1620"/>
                    <a:pt x="5620" y="1"/>
                    <a:pt x="3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17" name="Google Shape;317;p47" hidden="0"/>
            <p:cNvSpPr/>
            <p:nvPr isPhoto="0" userDrawn="0"/>
          </p:nvSpPr>
          <p:spPr bwMode="auto">
            <a:xfrm>
              <a:off x="3933998" y="2289904"/>
              <a:ext cx="52586" cy="355243"/>
            </a:xfrm>
            <a:custGeom>
              <a:avLst/>
              <a:gdLst/>
              <a:ahLst/>
              <a:cxnLst/>
              <a:rect l="l" t="t" r="r" b="b"/>
              <a:pathLst>
                <a:path w="1656" h="11187" fill="norm" stroke="1" extrusionOk="0">
                  <a:moveTo>
                    <a:pt x="1251" y="554"/>
                  </a:moveTo>
                  <a:lnTo>
                    <a:pt x="1251" y="5555"/>
                  </a:lnTo>
                  <a:lnTo>
                    <a:pt x="715" y="5578"/>
                  </a:lnTo>
                  <a:lnTo>
                    <a:pt x="703" y="5578"/>
                  </a:lnTo>
                  <a:cubicBezTo>
                    <a:pt x="693" y="5580"/>
                    <a:pt x="683" y="5580"/>
                    <a:pt x="673" y="5580"/>
                  </a:cubicBezTo>
                  <a:cubicBezTo>
                    <a:pt x="583" y="5580"/>
                    <a:pt x="481" y="5536"/>
                    <a:pt x="417" y="5483"/>
                  </a:cubicBezTo>
                  <a:cubicBezTo>
                    <a:pt x="382" y="5436"/>
                    <a:pt x="370" y="5412"/>
                    <a:pt x="370" y="5412"/>
                  </a:cubicBezTo>
                  <a:lnTo>
                    <a:pt x="370" y="2411"/>
                  </a:lnTo>
                  <a:cubicBezTo>
                    <a:pt x="370" y="1697"/>
                    <a:pt x="703" y="1006"/>
                    <a:pt x="1251" y="554"/>
                  </a:cubicBezTo>
                  <a:close/>
                  <a:moveTo>
                    <a:pt x="1263" y="5959"/>
                  </a:moveTo>
                  <a:cubicBezTo>
                    <a:pt x="1263" y="9448"/>
                    <a:pt x="1275" y="10258"/>
                    <a:pt x="1275" y="10281"/>
                  </a:cubicBezTo>
                  <a:cubicBezTo>
                    <a:pt x="1263" y="10496"/>
                    <a:pt x="1203" y="10769"/>
                    <a:pt x="941" y="10769"/>
                  </a:cubicBezTo>
                  <a:cubicBezTo>
                    <a:pt x="858" y="10769"/>
                    <a:pt x="620" y="10769"/>
                    <a:pt x="620" y="10258"/>
                  </a:cubicBezTo>
                  <a:cubicBezTo>
                    <a:pt x="620" y="10115"/>
                    <a:pt x="667" y="9710"/>
                    <a:pt x="727" y="9246"/>
                  </a:cubicBezTo>
                  <a:cubicBezTo>
                    <a:pt x="822" y="8472"/>
                    <a:pt x="941" y="7400"/>
                    <a:pt x="941" y="6686"/>
                  </a:cubicBezTo>
                  <a:lnTo>
                    <a:pt x="941" y="5959"/>
                  </a:lnTo>
                  <a:close/>
                  <a:moveTo>
                    <a:pt x="1453" y="0"/>
                  </a:moveTo>
                  <a:cubicBezTo>
                    <a:pt x="1420" y="0"/>
                    <a:pt x="1388" y="6"/>
                    <a:pt x="1358" y="18"/>
                  </a:cubicBezTo>
                  <a:cubicBezTo>
                    <a:pt x="524" y="530"/>
                    <a:pt x="1" y="1447"/>
                    <a:pt x="1" y="2435"/>
                  </a:cubicBezTo>
                  <a:lnTo>
                    <a:pt x="1" y="5424"/>
                  </a:lnTo>
                  <a:cubicBezTo>
                    <a:pt x="1" y="5555"/>
                    <a:pt x="60" y="5674"/>
                    <a:pt x="179" y="5781"/>
                  </a:cubicBezTo>
                  <a:cubicBezTo>
                    <a:pt x="286" y="5876"/>
                    <a:pt x="417" y="5936"/>
                    <a:pt x="548" y="5959"/>
                  </a:cubicBezTo>
                  <a:lnTo>
                    <a:pt x="548" y="6709"/>
                  </a:lnTo>
                  <a:cubicBezTo>
                    <a:pt x="548" y="7400"/>
                    <a:pt x="429" y="8460"/>
                    <a:pt x="346" y="9222"/>
                  </a:cubicBezTo>
                  <a:cubicBezTo>
                    <a:pt x="286" y="9710"/>
                    <a:pt x="239" y="10091"/>
                    <a:pt x="239" y="10281"/>
                  </a:cubicBezTo>
                  <a:cubicBezTo>
                    <a:pt x="239" y="11115"/>
                    <a:pt x="774" y="11186"/>
                    <a:pt x="941" y="11186"/>
                  </a:cubicBezTo>
                  <a:cubicBezTo>
                    <a:pt x="1275" y="11186"/>
                    <a:pt x="1656" y="10948"/>
                    <a:pt x="1656" y="10281"/>
                  </a:cubicBezTo>
                  <a:lnTo>
                    <a:pt x="1656" y="185"/>
                  </a:lnTo>
                  <a:cubicBezTo>
                    <a:pt x="1656" y="113"/>
                    <a:pt x="1608" y="54"/>
                    <a:pt x="1548" y="18"/>
                  </a:cubicBezTo>
                  <a:cubicBezTo>
                    <a:pt x="1519" y="6"/>
                    <a:pt x="1486" y="0"/>
                    <a:pt x="14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18" name="Google Shape;318;p47" hidden="0"/>
          <p:cNvGrpSpPr/>
          <p:nvPr isPhoto="0" userDrawn="0"/>
        </p:nvGrpSpPr>
        <p:grpSpPr bwMode="auto">
          <a:xfrm>
            <a:off x="1870039" y="2024459"/>
            <a:ext cx="423853" cy="409960"/>
            <a:chOff x="2174559" y="3356116"/>
            <a:chExt cx="364135" cy="359930"/>
          </a:xfrm>
        </p:grpSpPr>
        <p:sp>
          <p:nvSpPr>
            <p:cNvPr id="319" name="Google Shape;319;p47" hidden="0"/>
            <p:cNvSpPr/>
            <p:nvPr isPhoto="0" userDrawn="0"/>
          </p:nvSpPr>
          <p:spPr bwMode="auto">
            <a:xfrm>
              <a:off x="2273915" y="3452414"/>
              <a:ext cx="166920" cy="166920"/>
            </a:xfrm>
            <a:custGeom>
              <a:avLst/>
              <a:gdLst/>
              <a:ahLst/>
              <a:cxnLst/>
              <a:rect l="l" t="t" r="r" b="b"/>
              <a:pathLst>
                <a:path w="5240" h="5240" fill="norm" stroke="1" extrusionOk="0">
                  <a:moveTo>
                    <a:pt x="4715" y="358"/>
                  </a:moveTo>
                  <a:cubicBezTo>
                    <a:pt x="4763" y="358"/>
                    <a:pt x="4787" y="370"/>
                    <a:pt x="4811" y="406"/>
                  </a:cubicBezTo>
                  <a:cubicBezTo>
                    <a:pt x="4846" y="429"/>
                    <a:pt x="4858" y="477"/>
                    <a:pt x="4858" y="513"/>
                  </a:cubicBezTo>
                  <a:cubicBezTo>
                    <a:pt x="4858" y="548"/>
                    <a:pt x="4846" y="584"/>
                    <a:pt x="4811" y="608"/>
                  </a:cubicBezTo>
                  <a:lnTo>
                    <a:pt x="4418" y="1013"/>
                  </a:lnTo>
                  <a:lnTo>
                    <a:pt x="4192" y="787"/>
                  </a:lnTo>
                  <a:lnTo>
                    <a:pt x="4608" y="406"/>
                  </a:lnTo>
                  <a:cubicBezTo>
                    <a:pt x="4644" y="370"/>
                    <a:pt x="4680" y="358"/>
                    <a:pt x="4715" y="358"/>
                  </a:cubicBezTo>
                  <a:close/>
                  <a:moveTo>
                    <a:pt x="3965" y="1048"/>
                  </a:moveTo>
                  <a:lnTo>
                    <a:pt x="4192" y="1263"/>
                  </a:lnTo>
                  <a:lnTo>
                    <a:pt x="3358" y="2084"/>
                  </a:lnTo>
                  <a:lnTo>
                    <a:pt x="3132" y="1858"/>
                  </a:lnTo>
                  <a:lnTo>
                    <a:pt x="3965" y="1048"/>
                  </a:lnTo>
                  <a:close/>
                  <a:moveTo>
                    <a:pt x="2894" y="2096"/>
                  </a:moveTo>
                  <a:lnTo>
                    <a:pt x="3120" y="2322"/>
                  </a:lnTo>
                  <a:lnTo>
                    <a:pt x="2287" y="3156"/>
                  </a:lnTo>
                  <a:lnTo>
                    <a:pt x="2060" y="2930"/>
                  </a:lnTo>
                  <a:lnTo>
                    <a:pt x="2894" y="2096"/>
                  </a:lnTo>
                  <a:close/>
                  <a:moveTo>
                    <a:pt x="1846" y="3168"/>
                  </a:moveTo>
                  <a:lnTo>
                    <a:pt x="2060" y="3394"/>
                  </a:lnTo>
                  <a:lnTo>
                    <a:pt x="1227" y="4227"/>
                  </a:lnTo>
                  <a:lnTo>
                    <a:pt x="1013" y="4001"/>
                  </a:lnTo>
                  <a:lnTo>
                    <a:pt x="1846" y="3168"/>
                  </a:lnTo>
                  <a:close/>
                  <a:moveTo>
                    <a:pt x="774" y="4227"/>
                  </a:moveTo>
                  <a:lnTo>
                    <a:pt x="989" y="4454"/>
                  </a:lnTo>
                  <a:lnTo>
                    <a:pt x="596" y="4858"/>
                  </a:lnTo>
                  <a:cubicBezTo>
                    <a:pt x="560" y="4882"/>
                    <a:pt x="513" y="4894"/>
                    <a:pt x="489" y="4894"/>
                  </a:cubicBezTo>
                  <a:cubicBezTo>
                    <a:pt x="441" y="4894"/>
                    <a:pt x="417" y="4882"/>
                    <a:pt x="382" y="4858"/>
                  </a:cubicBezTo>
                  <a:cubicBezTo>
                    <a:pt x="358" y="4823"/>
                    <a:pt x="334" y="4775"/>
                    <a:pt x="334" y="4751"/>
                  </a:cubicBezTo>
                  <a:cubicBezTo>
                    <a:pt x="322" y="4704"/>
                    <a:pt x="334" y="4656"/>
                    <a:pt x="370" y="4632"/>
                  </a:cubicBezTo>
                  <a:lnTo>
                    <a:pt x="774" y="4227"/>
                  </a:lnTo>
                  <a:close/>
                  <a:moveTo>
                    <a:pt x="4739" y="1"/>
                  </a:moveTo>
                  <a:cubicBezTo>
                    <a:pt x="4608" y="1"/>
                    <a:pt x="4489" y="48"/>
                    <a:pt x="4406" y="144"/>
                  </a:cubicBezTo>
                  <a:lnTo>
                    <a:pt x="4001" y="548"/>
                  </a:lnTo>
                  <a:lnTo>
                    <a:pt x="3846" y="406"/>
                  </a:lnTo>
                  <a:cubicBezTo>
                    <a:pt x="3816" y="376"/>
                    <a:pt x="3772" y="361"/>
                    <a:pt x="3727" y="361"/>
                  </a:cubicBezTo>
                  <a:cubicBezTo>
                    <a:pt x="3683" y="361"/>
                    <a:pt x="3638" y="376"/>
                    <a:pt x="3608" y="406"/>
                  </a:cubicBezTo>
                  <a:cubicBezTo>
                    <a:pt x="3549" y="465"/>
                    <a:pt x="3549" y="584"/>
                    <a:pt x="3608" y="644"/>
                  </a:cubicBezTo>
                  <a:lnTo>
                    <a:pt x="3763" y="787"/>
                  </a:lnTo>
                  <a:lnTo>
                    <a:pt x="2929" y="1620"/>
                  </a:lnTo>
                  <a:lnTo>
                    <a:pt x="2775" y="1477"/>
                  </a:lnTo>
                  <a:cubicBezTo>
                    <a:pt x="2745" y="1447"/>
                    <a:pt x="2700" y="1432"/>
                    <a:pt x="2656" y="1432"/>
                  </a:cubicBezTo>
                  <a:cubicBezTo>
                    <a:pt x="2611" y="1432"/>
                    <a:pt x="2566" y="1447"/>
                    <a:pt x="2537" y="1477"/>
                  </a:cubicBezTo>
                  <a:cubicBezTo>
                    <a:pt x="2477" y="1537"/>
                    <a:pt x="2477" y="1656"/>
                    <a:pt x="2537" y="1715"/>
                  </a:cubicBezTo>
                  <a:lnTo>
                    <a:pt x="2691" y="1858"/>
                  </a:lnTo>
                  <a:lnTo>
                    <a:pt x="1858" y="2692"/>
                  </a:lnTo>
                  <a:lnTo>
                    <a:pt x="1703" y="2549"/>
                  </a:lnTo>
                  <a:cubicBezTo>
                    <a:pt x="1673" y="2519"/>
                    <a:pt x="1629" y="2504"/>
                    <a:pt x="1584" y="2504"/>
                  </a:cubicBezTo>
                  <a:cubicBezTo>
                    <a:pt x="1539" y="2504"/>
                    <a:pt x="1495" y="2519"/>
                    <a:pt x="1465" y="2549"/>
                  </a:cubicBezTo>
                  <a:cubicBezTo>
                    <a:pt x="1405" y="2608"/>
                    <a:pt x="1405" y="2727"/>
                    <a:pt x="1465" y="2787"/>
                  </a:cubicBezTo>
                  <a:lnTo>
                    <a:pt x="1620" y="2930"/>
                  </a:lnTo>
                  <a:lnTo>
                    <a:pt x="786" y="3763"/>
                  </a:lnTo>
                  <a:lnTo>
                    <a:pt x="632" y="3620"/>
                  </a:lnTo>
                  <a:cubicBezTo>
                    <a:pt x="602" y="3590"/>
                    <a:pt x="557" y="3576"/>
                    <a:pt x="513" y="3576"/>
                  </a:cubicBezTo>
                  <a:cubicBezTo>
                    <a:pt x="468" y="3576"/>
                    <a:pt x="423" y="3590"/>
                    <a:pt x="393" y="3620"/>
                  </a:cubicBezTo>
                  <a:cubicBezTo>
                    <a:pt x="334" y="3680"/>
                    <a:pt x="334" y="3799"/>
                    <a:pt x="393" y="3858"/>
                  </a:cubicBezTo>
                  <a:lnTo>
                    <a:pt x="548" y="4001"/>
                  </a:lnTo>
                  <a:lnTo>
                    <a:pt x="143" y="4406"/>
                  </a:lnTo>
                  <a:cubicBezTo>
                    <a:pt x="36" y="4477"/>
                    <a:pt x="1" y="4620"/>
                    <a:pt x="1" y="4751"/>
                  </a:cubicBezTo>
                  <a:cubicBezTo>
                    <a:pt x="1" y="4882"/>
                    <a:pt x="36" y="5001"/>
                    <a:pt x="143" y="5097"/>
                  </a:cubicBezTo>
                  <a:cubicBezTo>
                    <a:pt x="239" y="5180"/>
                    <a:pt x="370" y="5239"/>
                    <a:pt x="489" y="5239"/>
                  </a:cubicBezTo>
                  <a:cubicBezTo>
                    <a:pt x="620" y="5239"/>
                    <a:pt x="739" y="5192"/>
                    <a:pt x="834" y="5097"/>
                  </a:cubicBezTo>
                  <a:lnTo>
                    <a:pt x="1227" y="4692"/>
                  </a:lnTo>
                  <a:lnTo>
                    <a:pt x="1382" y="4835"/>
                  </a:lnTo>
                  <a:cubicBezTo>
                    <a:pt x="1405" y="4870"/>
                    <a:pt x="1453" y="4882"/>
                    <a:pt x="1501" y="4882"/>
                  </a:cubicBezTo>
                  <a:cubicBezTo>
                    <a:pt x="1548" y="4882"/>
                    <a:pt x="1584" y="4870"/>
                    <a:pt x="1620" y="4835"/>
                  </a:cubicBezTo>
                  <a:cubicBezTo>
                    <a:pt x="1679" y="4775"/>
                    <a:pt x="1679" y="4656"/>
                    <a:pt x="1620" y="4597"/>
                  </a:cubicBezTo>
                  <a:lnTo>
                    <a:pt x="1465" y="4454"/>
                  </a:lnTo>
                  <a:lnTo>
                    <a:pt x="2298" y="3620"/>
                  </a:lnTo>
                  <a:lnTo>
                    <a:pt x="2453" y="3763"/>
                  </a:lnTo>
                  <a:cubicBezTo>
                    <a:pt x="2477" y="3799"/>
                    <a:pt x="2525" y="3811"/>
                    <a:pt x="2572" y="3811"/>
                  </a:cubicBezTo>
                  <a:cubicBezTo>
                    <a:pt x="2620" y="3811"/>
                    <a:pt x="2656" y="3799"/>
                    <a:pt x="2691" y="3763"/>
                  </a:cubicBezTo>
                  <a:cubicBezTo>
                    <a:pt x="2751" y="3704"/>
                    <a:pt x="2751" y="3584"/>
                    <a:pt x="2691" y="3525"/>
                  </a:cubicBezTo>
                  <a:lnTo>
                    <a:pt x="2537" y="3382"/>
                  </a:lnTo>
                  <a:lnTo>
                    <a:pt x="3370" y="2549"/>
                  </a:lnTo>
                  <a:lnTo>
                    <a:pt x="3525" y="2692"/>
                  </a:lnTo>
                  <a:cubicBezTo>
                    <a:pt x="3549" y="2727"/>
                    <a:pt x="3596" y="2739"/>
                    <a:pt x="3644" y="2739"/>
                  </a:cubicBezTo>
                  <a:cubicBezTo>
                    <a:pt x="3691" y="2739"/>
                    <a:pt x="3727" y="2727"/>
                    <a:pt x="3763" y="2692"/>
                  </a:cubicBezTo>
                  <a:cubicBezTo>
                    <a:pt x="3822" y="2632"/>
                    <a:pt x="3822" y="2513"/>
                    <a:pt x="3763" y="2453"/>
                  </a:cubicBezTo>
                  <a:lnTo>
                    <a:pt x="3608" y="2311"/>
                  </a:lnTo>
                  <a:lnTo>
                    <a:pt x="4442" y="1477"/>
                  </a:lnTo>
                  <a:lnTo>
                    <a:pt x="4596" y="1620"/>
                  </a:lnTo>
                  <a:cubicBezTo>
                    <a:pt x="4620" y="1656"/>
                    <a:pt x="4668" y="1668"/>
                    <a:pt x="4715" y="1668"/>
                  </a:cubicBezTo>
                  <a:cubicBezTo>
                    <a:pt x="4763" y="1668"/>
                    <a:pt x="4799" y="1656"/>
                    <a:pt x="4834" y="1620"/>
                  </a:cubicBezTo>
                  <a:cubicBezTo>
                    <a:pt x="4894" y="1560"/>
                    <a:pt x="4894" y="1441"/>
                    <a:pt x="4834" y="1382"/>
                  </a:cubicBezTo>
                  <a:lnTo>
                    <a:pt x="4680" y="1239"/>
                  </a:lnTo>
                  <a:lnTo>
                    <a:pt x="5085" y="834"/>
                  </a:lnTo>
                  <a:cubicBezTo>
                    <a:pt x="5180" y="739"/>
                    <a:pt x="5239" y="608"/>
                    <a:pt x="5239" y="489"/>
                  </a:cubicBezTo>
                  <a:cubicBezTo>
                    <a:pt x="5239" y="358"/>
                    <a:pt x="5192" y="239"/>
                    <a:pt x="5085" y="144"/>
                  </a:cubicBezTo>
                  <a:cubicBezTo>
                    <a:pt x="5001" y="60"/>
                    <a:pt x="4858" y="1"/>
                    <a:pt x="4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20" name="Google Shape;320;p47" hidden="0"/>
            <p:cNvSpPr/>
            <p:nvPr isPhoto="0" userDrawn="0"/>
          </p:nvSpPr>
          <p:spPr bwMode="auto">
            <a:xfrm>
              <a:off x="2174559" y="3356116"/>
              <a:ext cx="364135" cy="359930"/>
            </a:xfrm>
            <a:custGeom>
              <a:avLst/>
              <a:gdLst/>
              <a:ahLst/>
              <a:cxnLst/>
              <a:rect l="l" t="t" r="r" b="b"/>
              <a:pathLst>
                <a:path w="11431" h="11299" fill="norm" stroke="1" extrusionOk="0">
                  <a:moveTo>
                    <a:pt x="8142" y="339"/>
                  </a:moveTo>
                  <a:cubicBezTo>
                    <a:pt x="8988" y="339"/>
                    <a:pt x="9829" y="482"/>
                    <a:pt x="10632" y="750"/>
                  </a:cubicBezTo>
                  <a:cubicBezTo>
                    <a:pt x="10930" y="1631"/>
                    <a:pt x="11061" y="2583"/>
                    <a:pt x="11037" y="3500"/>
                  </a:cubicBezTo>
                  <a:lnTo>
                    <a:pt x="7858" y="345"/>
                  </a:lnTo>
                  <a:cubicBezTo>
                    <a:pt x="7953" y="341"/>
                    <a:pt x="8048" y="339"/>
                    <a:pt x="8142" y="339"/>
                  </a:cubicBezTo>
                  <a:close/>
                  <a:moveTo>
                    <a:pt x="572" y="6453"/>
                  </a:moveTo>
                  <a:lnTo>
                    <a:pt x="4917" y="10798"/>
                  </a:lnTo>
                  <a:cubicBezTo>
                    <a:pt x="4620" y="10858"/>
                    <a:pt x="4322" y="10894"/>
                    <a:pt x="4001" y="10929"/>
                  </a:cubicBezTo>
                  <a:lnTo>
                    <a:pt x="441" y="7358"/>
                  </a:lnTo>
                  <a:cubicBezTo>
                    <a:pt x="464" y="7060"/>
                    <a:pt x="512" y="6750"/>
                    <a:pt x="572" y="6453"/>
                  </a:cubicBezTo>
                  <a:close/>
                  <a:moveTo>
                    <a:pt x="405" y="7798"/>
                  </a:moveTo>
                  <a:lnTo>
                    <a:pt x="3560" y="10953"/>
                  </a:lnTo>
                  <a:cubicBezTo>
                    <a:pt x="3462" y="10957"/>
                    <a:pt x="3363" y="10959"/>
                    <a:pt x="3264" y="10959"/>
                  </a:cubicBezTo>
                  <a:cubicBezTo>
                    <a:pt x="2440" y="10959"/>
                    <a:pt x="1596" y="10826"/>
                    <a:pt x="810" y="10560"/>
                  </a:cubicBezTo>
                  <a:cubicBezTo>
                    <a:pt x="512" y="9679"/>
                    <a:pt x="381" y="8727"/>
                    <a:pt x="405" y="7798"/>
                  </a:cubicBezTo>
                  <a:close/>
                  <a:moveTo>
                    <a:pt x="8188" y="1"/>
                  </a:moveTo>
                  <a:cubicBezTo>
                    <a:pt x="7942" y="1"/>
                    <a:pt x="7697" y="12"/>
                    <a:pt x="7453" y="35"/>
                  </a:cubicBezTo>
                  <a:cubicBezTo>
                    <a:pt x="7013" y="71"/>
                    <a:pt x="6560" y="154"/>
                    <a:pt x="6132" y="261"/>
                  </a:cubicBezTo>
                  <a:cubicBezTo>
                    <a:pt x="4739" y="607"/>
                    <a:pt x="3453" y="1345"/>
                    <a:pt x="2429" y="2369"/>
                  </a:cubicBezTo>
                  <a:cubicBezTo>
                    <a:pt x="1893" y="2905"/>
                    <a:pt x="1429" y="3512"/>
                    <a:pt x="1072" y="4167"/>
                  </a:cubicBezTo>
                  <a:cubicBezTo>
                    <a:pt x="1024" y="4250"/>
                    <a:pt x="1060" y="4345"/>
                    <a:pt x="1131" y="4393"/>
                  </a:cubicBezTo>
                  <a:cubicBezTo>
                    <a:pt x="1154" y="4408"/>
                    <a:pt x="1180" y="4415"/>
                    <a:pt x="1206" y="4415"/>
                  </a:cubicBezTo>
                  <a:cubicBezTo>
                    <a:pt x="1264" y="4415"/>
                    <a:pt x="1325" y="4382"/>
                    <a:pt x="1357" y="4333"/>
                  </a:cubicBezTo>
                  <a:cubicBezTo>
                    <a:pt x="1703" y="3714"/>
                    <a:pt x="2143" y="3131"/>
                    <a:pt x="2655" y="2607"/>
                  </a:cubicBezTo>
                  <a:cubicBezTo>
                    <a:pt x="3620" y="1643"/>
                    <a:pt x="4810" y="952"/>
                    <a:pt x="6108" y="595"/>
                  </a:cubicBezTo>
                  <a:lnTo>
                    <a:pt x="9156" y="3655"/>
                  </a:lnTo>
                  <a:cubicBezTo>
                    <a:pt x="9180" y="3679"/>
                    <a:pt x="9227" y="3690"/>
                    <a:pt x="9275" y="3690"/>
                  </a:cubicBezTo>
                  <a:cubicBezTo>
                    <a:pt x="9323" y="3690"/>
                    <a:pt x="9358" y="3679"/>
                    <a:pt x="9394" y="3655"/>
                  </a:cubicBezTo>
                  <a:cubicBezTo>
                    <a:pt x="9454" y="3595"/>
                    <a:pt x="9454" y="3476"/>
                    <a:pt x="9394" y="3417"/>
                  </a:cubicBezTo>
                  <a:lnTo>
                    <a:pt x="6489" y="511"/>
                  </a:lnTo>
                  <a:cubicBezTo>
                    <a:pt x="6787" y="452"/>
                    <a:pt x="7084" y="404"/>
                    <a:pt x="7394" y="381"/>
                  </a:cubicBezTo>
                  <a:lnTo>
                    <a:pt x="10966" y="3952"/>
                  </a:lnTo>
                  <a:cubicBezTo>
                    <a:pt x="10942" y="4250"/>
                    <a:pt x="10894" y="4560"/>
                    <a:pt x="10835" y="4857"/>
                  </a:cubicBezTo>
                  <a:lnTo>
                    <a:pt x="9954" y="3976"/>
                  </a:lnTo>
                  <a:cubicBezTo>
                    <a:pt x="9924" y="3946"/>
                    <a:pt x="9879" y="3932"/>
                    <a:pt x="9835" y="3932"/>
                  </a:cubicBezTo>
                  <a:cubicBezTo>
                    <a:pt x="9790" y="3932"/>
                    <a:pt x="9745" y="3946"/>
                    <a:pt x="9716" y="3976"/>
                  </a:cubicBezTo>
                  <a:cubicBezTo>
                    <a:pt x="9656" y="4036"/>
                    <a:pt x="9656" y="4155"/>
                    <a:pt x="9716" y="4214"/>
                  </a:cubicBezTo>
                  <a:lnTo>
                    <a:pt x="10751" y="5238"/>
                  </a:lnTo>
                  <a:cubicBezTo>
                    <a:pt x="10394" y="6548"/>
                    <a:pt x="9704" y="7739"/>
                    <a:pt x="8751" y="8691"/>
                  </a:cubicBezTo>
                  <a:cubicBezTo>
                    <a:pt x="7787" y="9667"/>
                    <a:pt x="6596" y="10346"/>
                    <a:pt x="5298" y="10703"/>
                  </a:cubicBezTo>
                  <a:lnTo>
                    <a:pt x="679" y="6060"/>
                  </a:lnTo>
                  <a:cubicBezTo>
                    <a:pt x="762" y="5715"/>
                    <a:pt x="881" y="5381"/>
                    <a:pt x="1012" y="5048"/>
                  </a:cubicBezTo>
                  <a:cubicBezTo>
                    <a:pt x="1048" y="4964"/>
                    <a:pt x="1012" y="4869"/>
                    <a:pt x="929" y="4822"/>
                  </a:cubicBezTo>
                  <a:cubicBezTo>
                    <a:pt x="906" y="4816"/>
                    <a:pt x="884" y="4813"/>
                    <a:pt x="864" y="4813"/>
                  </a:cubicBezTo>
                  <a:cubicBezTo>
                    <a:pt x="796" y="4813"/>
                    <a:pt x="739" y="4844"/>
                    <a:pt x="703" y="4917"/>
                  </a:cubicBezTo>
                  <a:cubicBezTo>
                    <a:pt x="536" y="5286"/>
                    <a:pt x="417" y="5679"/>
                    <a:pt x="322" y="6072"/>
                  </a:cubicBezTo>
                  <a:cubicBezTo>
                    <a:pt x="214" y="6512"/>
                    <a:pt x="143" y="6953"/>
                    <a:pt x="95" y="7405"/>
                  </a:cubicBezTo>
                  <a:cubicBezTo>
                    <a:pt x="0" y="8548"/>
                    <a:pt x="143" y="9667"/>
                    <a:pt x="512" y="10751"/>
                  </a:cubicBezTo>
                  <a:cubicBezTo>
                    <a:pt x="524" y="10798"/>
                    <a:pt x="572" y="10834"/>
                    <a:pt x="619" y="10858"/>
                  </a:cubicBezTo>
                  <a:cubicBezTo>
                    <a:pt x="1465" y="11156"/>
                    <a:pt x="2381" y="11299"/>
                    <a:pt x="3298" y="11299"/>
                  </a:cubicBezTo>
                  <a:cubicBezTo>
                    <a:pt x="3512" y="11299"/>
                    <a:pt x="3739" y="11287"/>
                    <a:pt x="3965" y="11275"/>
                  </a:cubicBezTo>
                  <a:cubicBezTo>
                    <a:pt x="4405" y="11227"/>
                    <a:pt x="4858" y="11156"/>
                    <a:pt x="5286" y="11049"/>
                  </a:cubicBezTo>
                  <a:cubicBezTo>
                    <a:pt x="6680" y="10691"/>
                    <a:pt x="7965" y="9965"/>
                    <a:pt x="8989" y="8929"/>
                  </a:cubicBezTo>
                  <a:cubicBezTo>
                    <a:pt x="10013" y="7905"/>
                    <a:pt x="10751" y="6631"/>
                    <a:pt x="11109" y="5226"/>
                  </a:cubicBezTo>
                  <a:cubicBezTo>
                    <a:pt x="11204" y="4798"/>
                    <a:pt x="11287" y="4345"/>
                    <a:pt x="11323" y="3905"/>
                  </a:cubicBezTo>
                  <a:cubicBezTo>
                    <a:pt x="11430" y="2774"/>
                    <a:pt x="11287" y="1631"/>
                    <a:pt x="10906" y="559"/>
                  </a:cubicBezTo>
                  <a:cubicBezTo>
                    <a:pt x="10894" y="511"/>
                    <a:pt x="10859" y="464"/>
                    <a:pt x="10811" y="452"/>
                  </a:cubicBezTo>
                  <a:cubicBezTo>
                    <a:pt x="9980" y="153"/>
                    <a:pt x="9082" y="1"/>
                    <a:pt x="8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321" name="Google Shape;321;p47" hidden="0"/>
          <p:cNvSpPr/>
          <p:nvPr isPhoto="0" userDrawn="0"/>
        </p:nvSpPr>
        <p:spPr bwMode="auto">
          <a:xfrm>
            <a:off x="6850100" y="2024466"/>
            <a:ext cx="423848" cy="409977"/>
          </a:xfrm>
          <a:custGeom>
            <a:avLst/>
            <a:gdLst/>
            <a:ahLst/>
            <a:cxnLst/>
            <a:rect l="l" t="t" r="r" b="b"/>
            <a:pathLst>
              <a:path w="11633" h="9228" fill="norm" stroke="1" extrusionOk="0">
                <a:moveTo>
                  <a:pt x="7227" y="2193"/>
                </a:moveTo>
                <a:cubicBezTo>
                  <a:pt x="7085" y="2384"/>
                  <a:pt x="6989" y="2622"/>
                  <a:pt x="6989" y="2896"/>
                </a:cubicBezTo>
                <a:lnTo>
                  <a:pt x="6989" y="5098"/>
                </a:lnTo>
                <a:cubicBezTo>
                  <a:pt x="6989" y="5241"/>
                  <a:pt x="7037" y="5360"/>
                  <a:pt x="7108" y="5479"/>
                </a:cubicBezTo>
                <a:cubicBezTo>
                  <a:pt x="6954" y="5539"/>
                  <a:pt x="6787" y="5622"/>
                  <a:pt x="6656" y="5717"/>
                </a:cubicBezTo>
                <a:cubicBezTo>
                  <a:pt x="6632" y="2312"/>
                  <a:pt x="6692" y="2443"/>
                  <a:pt x="6608" y="2193"/>
                </a:cubicBezTo>
                <a:close/>
                <a:moveTo>
                  <a:pt x="5680" y="1"/>
                </a:moveTo>
                <a:cubicBezTo>
                  <a:pt x="5672" y="1"/>
                  <a:pt x="5664" y="1"/>
                  <a:pt x="5656" y="2"/>
                </a:cubicBezTo>
                <a:cubicBezTo>
                  <a:pt x="5561" y="26"/>
                  <a:pt x="5501" y="110"/>
                  <a:pt x="5513" y="217"/>
                </a:cubicBezTo>
                <a:lnTo>
                  <a:pt x="5846" y="1729"/>
                </a:lnTo>
                <a:lnTo>
                  <a:pt x="5263" y="1729"/>
                </a:lnTo>
                <a:lnTo>
                  <a:pt x="4965" y="336"/>
                </a:lnTo>
                <a:cubicBezTo>
                  <a:pt x="4955" y="255"/>
                  <a:pt x="4885" y="200"/>
                  <a:pt x="4805" y="200"/>
                </a:cubicBezTo>
                <a:cubicBezTo>
                  <a:pt x="4791" y="200"/>
                  <a:pt x="4777" y="201"/>
                  <a:pt x="4763" y="205"/>
                </a:cubicBezTo>
                <a:cubicBezTo>
                  <a:pt x="4668" y="217"/>
                  <a:pt x="4608" y="300"/>
                  <a:pt x="4620" y="407"/>
                </a:cubicBezTo>
                <a:lnTo>
                  <a:pt x="4906" y="1753"/>
                </a:lnTo>
                <a:lnTo>
                  <a:pt x="2417" y="1753"/>
                </a:lnTo>
                <a:cubicBezTo>
                  <a:pt x="1084" y="1753"/>
                  <a:pt x="0" y="2836"/>
                  <a:pt x="0" y="4170"/>
                </a:cubicBezTo>
                <a:lnTo>
                  <a:pt x="0" y="6289"/>
                </a:lnTo>
                <a:cubicBezTo>
                  <a:pt x="0" y="7018"/>
                  <a:pt x="582" y="7579"/>
                  <a:pt x="1279" y="7579"/>
                </a:cubicBezTo>
                <a:cubicBezTo>
                  <a:pt x="1367" y="7579"/>
                  <a:pt x="1457" y="7570"/>
                  <a:pt x="1548" y="7551"/>
                </a:cubicBezTo>
                <a:lnTo>
                  <a:pt x="1762" y="7503"/>
                </a:lnTo>
                <a:cubicBezTo>
                  <a:pt x="1858" y="7491"/>
                  <a:pt x="1917" y="7408"/>
                  <a:pt x="1905" y="7301"/>
                </a:cubicBezTo>
                <a:cubicBezTo>
                  <a:pt x="1885" y="7220"/>
                  <a:pt x="1822" y="7165"/>
                  <a:pt x="1737" y="7165"/>
                </a:cubicBezTo>
                <a:cubicBezTo>
                  <a:pt x="1722" y="7165"/>
                  <a:pt x="1707" y="7166"/>
                  <a:pt x="1691" y="7170"/>
                </a:cubicBezTo>
                <a:lnTo>
                  <a:pt x="1465" y="7206"/>
                </a:lnTo>
                <a:cubicBezTo>
                  <a:pt x="1399" y="7219"/>
                  <a:pt x="1334" y="7225"/>
                  <a:pt x="1270" y="7225"/>
                </a:cubicBezTo>
                <a:cubicBezTo>
                  <a:pt x="755" y="7225"/>
                  <a:pt x="322" y="6817"/>
                  <a:pt x="322" y="6277"/>
                </a:cubicBezTo>
                <a:lnTo>
                  <a:pt x="322" y="4158"/>
                </a:lnTo>
                <a:cubicBezTo>
                  <a:pt x="322" y="3015"/>
                  <a:pt x="1262" y="2074"/>
                  <a:pt x="2405" y="2074"/>
                </a:cubicBezTo>
                <a:lnTo>
                  <a:pt x="5846" y="2074"/>
                </a:lnTo>
                <a:cubicBezTo>
                  <a:pt x="6049" y="2074"/>
                  <a:pt x="6215" y="2241"/>
                  <a:pt x="6215" y="2443"/>
                </a:cubicBezTo>
                <a:lnTo>
                  <a:pt x="6215" y="5825"/>
                </a:lnTo>
                <a:cubicBezTo>
                  <a:pt x="6215" y="5979"/>
                  <a:pt x="6144" y="6122"/>
                  <a:pt x="6025" y="6217"/>
                </a:cubicBezTo>
                <a:cubicBezTo>
                  <a:pt x="5858" y="6348"/>
                  <a:pt x="6227" y="6229"/>
                  <a:pt x="2560" y="6968"/>
                </a:cubicBezTo>
                <a:cubicBezTo>
                  <a:pt x="2465" y="6991"/>
                  <a:pt x="2405" y="7075"/>
                  <a:pt x="2417" y="7182"/>
                </a:cubicBezTo>
                <a:cubicBezTo>
                  <a:pt x="2439" y="7258"/>
                  <a:pt x="2511" y="7314"/>
                  <a:pt x="2595" y="7314"/>
                </a:cubicBezTo>
                <a:cubicBezTo>
                  <a:pt x="2603" y="7314"/>
                  <a:pt x="2611" y="7314"/>
                  <a:pt x="2620" y="7313"/>
                </a:cubicBezTo>
                <a:lnTo>
                  <a:pt x="5203" y="6789"/>
                </a:lnTo>
                <a:lnTo>
                  <a:pt x="5203" y="6789"/>
                </a:lnTo>
                <a:cubicBezTo>
                  <a:pt x="5251" y="7360"/>
                  <a:pt x="5203" y="8027"/>
                  <a:pt x="4918" y="8396"/>
                </a:cubicBezTo>
                <a:cubicBezTo>
                  <a:pt x="4858" y="8480"/>
                  <a:pt x="4882" y="8575"/>
                  <a:pt x="4953" y="8634"/>
                </a:cubicBezTo>
                <a:cubicBezTo>
                  <a:pt x="4984" y="8660"/>
                  <a:pt x="5022" y="8672"/>
                  <a:pt x="5059" y="8672"/>
                </a:cubicBezTo>
                <a:cubicBezTo>
                  <a:pt x="5108" y="8672"/>
                  <a:pt x="5158" y="8651"/>
                  <a:pt x="5191" y="8611"/>
                </a:cubicBezTo>
                <a:cubicBezTo>
                  <a:pt x="5596" y="8075"/>
                  <a:pt x="5572" y="7170"/>
                  <a:pt x="5549" y="6729"/>
                </a:cubicBezTo>
                <a:cubicBezTo>
                  <a:pt x="5834" y="6670"/>
                  <a:pt x="5930" y="6670"/>
                  <a:pt x="6096" y="6587"/>
                </a:cubicBezTo>
                <a:lnTo>
                  <a:pt x="6096" y="6587"/>
                </a:lnTo>
                <a:cubicBezTo>
                  <a:pt x="6168" y="7372"/>
                  <a:pt x="6108" y="8325"/>
                  <a:pt x="5632" y="8956"/>
                </a:cubicBezTo>
                <a:cubicBezTo>
                  <a:pt x="5572" y="9027"/>
                  <a:pt x="5596" y="9134"/>
                  <a:pt x="5668" y="9194"/>
                </a:cubicBezTo>
                <a:cubicBezTo>
                  <a:pt x="5696" y="9217"/>
                  <a:pt x="5729" y="9228"/>
                  <a:pt x="5763" y="9228"/>
                </a:cubicBezTo>
                <a:cubicBezTo>
                  <a:pt x="5815" y="9228"/>
                  <a:pt x="5869" y="9202"/>
                  <a:pt x="5906" y="9158"/>
                </a:cubicBezTo>
                <a:cubicBezTo>
                  <a:pt x="6489" y="8396"/>
                  <a:pt x="6549" y="7229"/>
                  <a:pt x="6394" y="6301"/>
                </a:cubicBezTo>
                <a:cubicBezTo>
                  <a:pt x="6632" y="6098"/>
                  <a:pt x="6930" y="5777"/>
                  <a:pt x="7406" y="5777"/>
                </a:cubicBezTo>
                <a:cubicBezTo>
                  <a:pt x="7418" y="5777"/>
                  <a:pt x="7513" y="5813"/>
                  <a:pt x="7561" y="5813"/>
                </a:cubicBezTo>
                <a:cubicBezTo>
                  <a:pt x="7680" y="5813"/>
                  <a:pt x="7799" y="5777"/>
                  <a:pt x="7894" y="5717"/>
                </a:cubicBezTo>
                <a:lnTo>
                  <a:pt x="10978" y="3908"/>
                </a:lnTo>
                <a:cubicBezTo>
                  <a:pt x="11323" y="3693"/>
                  <a:pt x="11549" y="3324"/>
                  <a:pt x="11549" y="2919"/>
                </a:cubicBezTo>
                <a:cubicBezTo>
                  <a:pt x="11633" y="2241"/>
                  <a:pt x="11121" y="1729"/>
                  <a:pt x="10490" y="1729"/>
                </a:cubicBezTo>
                <a:cubicBezTo>
                  <a:pt x="10406" y="1729"/>
                  <a:pt x="10323" y="1812"/>
                  <a:pt x="10323" y="1895"/>
                </a:cubicBezTo>
                <a:cubicBezTo>
                  <a:pt x="10323" y="1991"/>
                  <a:pt x="10406" y="2062"/>
                  <a:pt x="10490" y="2062"/>
                </a:cubicBezTo>
                <a:cubicBezTo>
                  <a:pt x="10942" y="2062"/>
                  <a:pt x="11299" y="2419"/>
                  <a:pt x="11299" y="2860"/>
                </a:cubicBezTo>
                <a:cubicBezTo>
                  <a:pt x="11299" y="3146"/>
                  <a:pt x="11145" y="3419"/>
                  <a:pt x="10895" y="3562"/>
                </a:cubicBezTo>
                <a:lnTo>
                  <a:pt x="7811" y="5384"/>
                </a:lnTo>
                <a:cubicBezTo>
                  <a:pt x="7756" y="5416"/>
                  <a:pt x="7698" y="5430"/>
                  <a:pt x="7642" y="5430"/>
                </a:cubicBezTo>
                <a:cubicBezTo>
                  <a:pt x="7463" y="5430"/>
                  <a:pt x="7299" y="5288"/>
                  <a:pt x="7299" y="5098"/>
                </a:cubicBezTo>
                <a:lnTo>
                  <a:pt x="7299" y="2896"/>
                </a:lnTo>
                <a:cubicBezTo>
                  <a:pt x="7299" y="2431"/>
                  <a:pt x="7680" y="2074"/>
                  <a:pt x="8120" y="2074"/>
                </a:cubicBezTo>
                <a:lnTo>
                  <a:pt x="9704" y="2074"/>
                </a:lnTo>
                <a:cubicBezTo>
                  <a:pt x="9787" y="2074"/>
                  <a:pt x="9859" y="2003"/>
                  <a:pt x="9859" y="1907"/>
                </a:cubicBezTo>
                <a:cubicBezTo>
                  <a:pt x="9859" y="1824"/>
                  <a:pt x="9787" y="1753"/>
                  <a:pt x="9704" y="1753"/>
                </a:cubicBezTo>
                <a:lnTo>
                  <a:pt x="9061" y="1753"/>
                </a:lnTo>
                <a:lnTo>
                  <a:pt x="9347" y="407"/>
                </a:lnTo>
                <a:cubicBezTo>
                  <a:pt x="9359" y="312"/>
                  <a:pt x="9299" y="229"/>
                  <a:pt x="9204" y="205"/>
                </a:cubicBezTo>
                <a:cubicBezTo>
                  <a:pt x="9191" y="201"/>
                  <a:pt x="9179" y="200"/>
                  <a:pt x="9166" y="200"/>
                </a:cubicBezTo>
                <a:cubicBezTo>
                  <a:pt x="9094" y="200"/>
                  <a:pt x="9022" y="255"/>
                  <a:pt x="9001" y="336"/>
                </a:cubicBezTo>
                <a:lnTo>
                  <a:pt x="8704" y="1729"/>
                </a:lnTo>
                <a:lnTo>
                  <a:pt x="8120" y="1729"/>
                </a:lnTo>
                <a:lnTo>
                  <a:pt x="8454" y="217"/>
                </a:lnTo>
                <a:cubicBezTo>
                  <a:pt x="8466" y="121"/>
                  <a:pt x="8406" y="38"/>
                  <a:pt x="8311" y="2"/>
                </a:cubicBezTo>
                <a:cubicBezTo>
                  <a:pt x="8304" y="1"/>
                  <a:pt x="8296" y="1"/>
                  <a:pt x="8289" y="1"/>
                </a:cubicBezTo>
                <a:cubicBezTo>
                  <a:pt x="8212" y="1"/>
                  <a:pt x="8130" y="57"/>
                  <a:pt x="8108" y="133"/>
                </a:cubicBezTo>
                <a:lnTo>
                  <a:pt x="7751" y="1788"/>
                </a:lnTo>
                <a:cubicBezTo>
                  <a:pt x="7692" y="1812"/>
                  <a:pt x="7632" y="1836"/>
                  <a:pt x="7585" y="1848"/>
                </a:cubicBezTo>
                <a:lnTo>
                  <a:pt x="6263" y="1848"/>
                </a:lnTo>
                <a:cubicBezTo>
                  <a:pt x="6251" y="1836"/>
                  <a:pt x="6227" y="1836"/>
                  <a:pt x="6215" y="1824"/>
                </a:cubicBezTo>
                <a:lnTo>
                  <a:pt x="5858" y="133"/>
                </a:lnTo>
                <a:cubicBezTo>
                  <a:pt x="5847" y="57"/>
                  <a:pt x="5767" y="1"/>
                  <a:pt x="568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6" name="Google Shape;326;p48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b="1">
                <a:latin typeface="Calibri"/>
                <a:ea typeface="Calibri"/>
                <a:cs typeface="Calibri"/>
              </a:rPr>
              <a:t>¿Por qué queremos la cetosis? Beneficios de las cetonas</a:t>
            </a:r>
            <a:endParaRPr b="1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b="1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327" name="Google Shape;327;p48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Quemar grasa para obtener energía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Concentración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Menor cansancio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Menor riesgo de enfermedades cardiovasculares, menos triglicéridos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Saciedad - no hambre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Mejora de la composición corporal</a:t>
            </a:r>
            <a:endParaRPr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" name="Google Shape;332;p49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Alimentos excluídos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sp>
        <p:nvSpPr>
          <p:cNvPr id="333" name="Google Shape;333;p49" hidden="0"/>
          <p:cNvSpPr txBox="1"/>
          <p:nvPr isPhoto="0" userDrawn="0">
            <p:ph type="body" idx="1" hasCustomPrompt="0"/>
          </p:nvPr>
        </p:nvSpPr>
        <p:spPr bwMode="auto">
          <a:xfrm>
            <a:off x="938500" y="1556250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Muy simple, todos los que </a:t>
            </a:r>
            <a:r>
              <a:rPr lang="en" sz="1700">
                <a:latin typeface="Calibri"/>
                <a:ea typeface="Calibri"/>
                <a:cs typeface="Calibri"/>
              </a:rPr>
              <a:t>tengan: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160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Carga glucémica media y alta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Índice glucémico medio y alto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De los alimentos de la Paleo se quitan: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160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La miel 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La fruta (menos los frutos “sin azúcar” y bayas) 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Los tubérculos </a:t>
            </a:r>
            <a:endParaRPr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8" name="Google Shape;338;p50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Alimentos incluídos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339" name="Google Shape;339;p50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340" name="Google Shape;340;p50" hidden="0"/>
          <p:cNvSpPr txBox="1"/>
          <p:nvPr isPhoto="0" userDrawn="0">
            <p:ph type="title" hasCustomPrompt="0"/>
          </p:nvPr>
        </p:nvSpPr>
        <p:spPr bwMode="auto">
          <a:xfrm>
            <a:off x="353849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Huevos y órganos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41" name="Google Shape;341;p50" hidden="0"/>
          <p:cNvSpPr txBox="1"/>
          <p:nvPr isPhoto="0" userDrawn="0">
            <p:ph type="subTitle" idx="1" hasCustomPrompt="0"/>
          </p:nvPr>
        </p:nvSpPr>
        <p:spPr bwMode="auto"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Vit. liposolubles y proteínas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42" name="Google Shape;342;p50" hidden="0"/>
          <p:cNvSpPr txBox="1"/>
          <p:nvPr isPhoto="0" userDrawn="0">
            <p:ph type="title" idx="2" hasCustomPrompt="0"/>
          </p:nvPr>
        </p:nvSpPr>
        <p:spPr bwMode="auto">
          <a:xfrm>
            <a:off x="6028553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V</a:t>
            </a:r>
            <a:r>
              <a:rPr lang="en" sz="2200" b="1">
                <a:latin typeface="Calibri"/>
                <a:ea typeface="Calibri"/>
                <a:cs typeface="Calibri"/>
              </a:rPr>
              <a:t>erduras y frutos secos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43" name="Google Shape;343;p50" hidden="0"/>
          <p:cNvSpPr txBox="1"/>
          <p:nvPr isPhoto="0" userDrawn="0">
            <p:ph type="subTitle" idx="3" hasCustomPrompt="0"/>
          </p:nvPr>
        </p:nvSpPr>
        <p:spPr bwMode="auto"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Vit. hidrosolubles, minerales y grasas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44" name="Google Shape;344;p50" hidden="0"/>
          <p:cNvSpPr txBox="1"/>
          <p:nvPr isPhoto="0" userDrawn="0">
            <p:ph type="title" idx="5" hasCustomPrompt="0"/>
          </p:nvPr>
        </p:nvSpPr>
        <p:spPr bwMode="auto">
          <a:xfrm>
            <a:off x="1048447" y="1818540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Carnes y pescados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45" name="Google Shape;345;p50" hidden="0"/>
          <p:cNvSpPr txBox="1"/>
          <p:nvPr isPhoto="0" userDrawn="0">
            <p:ph type="subTitle" idx="6" hasCustomPrompt="0"/>
          </p:nvPr>
        </p:nvSpPr>
        <p:spPr bwMode="auto"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Aminoácidos y ác. grasos esenciales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46" name="Google Shape;346;p50" hidden="0"/>
          <p:cNvSpPr txBox="1"/>
          <p:nvPr isPhoto="0" userDrawn="0">
            <p:ph type="title" idx="7" hasCustomPrompt="0"/>
          </p:nvPr>
        </p:nvSpPr>
        <p:spPr bwMode="auto"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Miel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47" name="Google Shape;347;p50" hidden="0"/>
          <p:cNvSpPr txBox="1"/>
          <p:nvPr isPhoto="0" userDrawn="0">
            <p:ph type="subTitle" idx="8" hasCustomPrompt="0"/>
          </p:nvPr>
        </p:nvSpPr>
        <p:spPr bwMode="auto"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Azúcares, vitaminas y minerales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48" name="Google Shape;348;p50" hidden="0"/>
          <p:cNvSpPr txBox="1"/>
          <p:nvPr isPhoto="0" userDrawn="0">
            <p:ph type="title" idx="9" hasCustomPrompt="0"/>
          </p:nvPr>
        </p:nvSpPr>
        <p:spPr bwMode="auto"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Tubérculos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49" name="Google Shape;349;p50" hidden="0"/>
          <p:cNvSpPr txBox="1"/>
          <p:nvPr isPhoto="0" userDrawn="0">
            <p:ph type="subTitle" idx="13" hasCustomPrompt="0"/>
          </p:nvPr>
        </p:nvSpPr>
        <p:spPr bwMode="auto"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Almidón y azúcares,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carbohidratos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350" name="Google Shape;350;p50" hidden="0"/>
          <p:cNvSpPr txBox="1"/>
          <p:nvPr isPhoto="0" userDrawn="0">
            <p:ph type="title" idx="14" hasCustomPrompt="0"/>
          </p:nvPr>
        </p:nvSpPr>
        <p:spPr bwMode="auto"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Fruta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351" name="Google Shape;351;p50" hidden="0"/>
          <p:cNvSpPr txBox="1"/>
          <p:nvPr isPhoto="0" userDrawn="0">
            <p:ph type="subTitle" idx="15" hasCustomPrompt="0"/>
          </p:nvPr>
        </p:nvSpPr>
        <p:spPr bwMode="auto"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Grasas insaturadas y vitaminas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352" name="Google Shape;352;p50" hidden="0"/>
          <p:cNvCxnSpPr>
            <a:cxnSpLocks/>
          </p:cNvCxnSpPr>
          <p:nvPr isPhoto="0" userDrawn="0"/>
        </p:nvCxnSpPr>
        <p:spPr bwMode="auto">
          <a:xfrm>
            <a:off x="1218450" y="3138821"/>
            <a:ext cx="6707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grpSp>
        <p:nvGrpSpPr>
          <p:cNvPr id="353" name="Google Shape;353;p50" hidden="0"/>
          <p:cNvGrpSpPr/>
          <p:nvPr isPhoto="0" userDrawn="0"/>
        </p:nvGrpSpPr>
        <p:grpSpPr bwMode="auto">
          <a:xfrm>
            <a:off x="1448712" y="3209391"/>
            <a:ext cx="1266475" cy="1262656"/>
            <a:chOff x="4129482" y="3681059"/>
            <a:chExt cx="355402" cy="354291"/>
          </a:xfrm>
        </p:grpSpPr>
        <p:sp>
          <p:nvSpPr>
            <p:cNvPr id="354" name="Google Shape;354;p50" hidden="0"/>
            <p:cNvSpPr/>
            <p:nvPr isPhoto="0" userDrawn="0"/>
          </p:nvSpPr>
          <p:spPr bwMode="auto"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fill="norm" stroke="1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5" name="Google Shape;355;p50" hidden="0"/>
            <p:cNvSpPr/>
            <p:nvPr isPhoto="0" userDrawn="0"/>
          </p:nvSpPr>
          <p:spPr bwMode="auto"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fill="norm" stroke="1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6" name="Google Shape;356;p50" hidden="0"/>
            <p:cNvSpPr/>
            <p:nvPr isPhoto="0" userDrawn="0"/>
          </p:nvSpPr>
          <p:spPr bwMode="auto">
            <a:xfrm>
              <a:off x="4167269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fill="norm" stroke="1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7" name="Google Shape;357;p50" hidden="0"/>
            <p:cNvSpPr/>
            <p:nvPr isPhoto="0" userDrawn="0"/>
          </p:nvSpPr>
          <p:spPr bwMode="auto"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fill="norm" stroke="1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58" name="Google Shape;358;p50" hidden="0"/>
          <p:cNvGrpSpPr/>
          <p:nvPr isPhoto="0" userDrawn="0"/>
        </p:nvGrpSpPr>
        <p:grpSpPr bwMode="auto">
          <a:xfrm>
            <a:off x="3938774" y="3209391"/>
            <a:ext cx="1266475" cy="1262656"/>
            <a:chOff x="4129482" y="3681059"/>
            <a:chExt cx="355402" cy="354291"/>
          </a:xfrm>
        </p:grpSpPr>
        <p:sp>
          <p:nvSpPr>
            <p:cNvPr id="359" name="Google Shape;359;p50" hidden="0"/>
            <p:cNvSpPr/>
            <p:nvPr isPhoto="0" userDrawn="0"/>
          </p:nvSpPr>
          <p:spPr bwMode="auto"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fill="norm" stroke="1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0" name="Google Shape;360;p50" hidden="0"/>
            <p:cNvSpPr/>
            <p:nvPr isPhoto="0" userDrawn="0"/>
          </p:nvSpPr>
          <p:spPr bwMode="auto"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fill="norm" stroke="1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1" name="Google Shape;361;p50" hidden="0"/>
            <p:cNvSpPr/>
            <p:nvPr isPhoto="0" userDrawn="0"/>
          </p:nvSpPr>
          <p:spPr bwMode="auto">
            <a:xfrm>
              <a:off x="4167269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fill="norm" stroke="1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2" name="Google Shape;362;p50" hidden="0"/>
            <p:cNvSpPr/>
            <p:nvPr isPhoto="0" userDrawn="0"/>
          </p:nvSpPr>
          <p:spPr bwMode="auto"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fill="norm" stroke="1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63" name="Google Shape;363;p50" hidden="0"/>
          <p:cNvGrpSpPr/>
          <p:nvPr isPhoto="0" userDrawn="0"/>
        </p:nvGrpSpPr>
        <p:grpSpPr bwMode="auto">
          <a:xfrm>
            <a:off x="6428837" y="3209391"/>
            <a:ext cx="1266475" cy="1262656"/>
            <a:chOff x="4129482" y="3681059"/>
            <a:chExt cx="355402" cy="354291"/>
          </a:xfrm>
        </p:grpSpPr>
        <p:sp>
          <p:nvSpPr>
            <p:cNvPr id="364" name="Google Shape;364;p50" hidden="0"/>
            <p:cNvSpPr/>
            <p:nvPr isPhoto="0" userDrawn="0"/>
          </p:nvSpPr>
          <p:spPr bwMode="auto">
            <a:xfrm>
              <a:off x="4313979" y="3719578"/>
              <a:ext cx="133117" cy="225016"/>
            </a:xfrm>
            <a:custGeom>
              <a:avLst/>
              <a:gdLst/>
              <a:ahLst/>
              <a:cxnLst/>
              <a:rect l="l" t="t" r="r" b="b"/>
              <a:pathLst>
                <a:path w="4192" h="7086" fill="norm" stroke="1" extrusionOk="0">
                  <a:moveTo>
                    <a:pt x="173" y="0"/>
                  </a:moveTo>
                  <a:cubicBezTo>
                    <a:pt x="96" y="0"/>
                    <a:pt x="23" y="68"/>
                    <a:pt x="12" y="156"/>
                  </a:cubicBezTo>
                  <a:cubicBezTo>
                    <a:pt x="0" y="240"/>
                    <a:pt x="72" y="323"/>
                    <a:pt x="167" y="335"/>
                  </a:cubicBezTo>
                  <a:cubicBezTo>
                    <a:pt x="1167" y="418"/>
                    <a:pt x="2108" y="883"/>
                    <a:pt x="2798" y="1633"/>
                  </a:cubicBezTo>
                  <a:cubicBezTo>
                    <a:pt x="3501" y="2383"/>
                    <a:pt x="3870" y="3359"/>
                    <a:pt x="3870" y="4383"/>
                  </a:cubicBezTo>
                  <a:cubicBezTo>
                    <a:pt x="3870" y="5217"/>
                    <a:pt x="3620" y="6002"/>
                    <a:pt x="3156" y="6693"/>
                  </a:cubicBezTo>
                  <a:lnTo>
                    <a:pt x="893" y="4407"/>
                  </a:lnTo>
                  <a:cubicBezTo>
                    <a:pt x="864" y="4377"/>
                    <a:pt x="822" y="4362"/>
                    <a:pt x="779" y="4362"/>
                  </a:cubicBezTo>
                  <a:cubicBezTo>
                    <a:pt x="736" y="4362"/>
                    <a:pt x="691" y="4377"/>
                    <a:pt x="655" y="4407"/>
                  </a:cubicBezTo>
                  <a:cubicBezTo>
                    <a:pt x="596" y="4467"/>
                    <a:pt x="596" y="4574"/>
                    <a:pt x="655" y="4645"/>
                  </a:cubicBezTo>
                  <a:lnTo>
                    <a:pt x="3048" y="7050"/>
                  </a:lnTo>
                  <a:cubicBezTo>
                    <a:pt x="3084" y="7074"/>
                    <a:pt x="3120" y="7086"/>
                    <a:pt x="3167" y="7086"/>
                  </a:cubicBezTo>
                  <a:lnTo>
                    <a:pt x="3179" y="7086"/>
                  </a:lnTo>
                  <a:cubicBezTo>
                    <a:pt x="3227" y="7086"/>
                    <a:pt x="3275" y="7062"/>
                    <a:pt x="3298" y="7026"/>
                  </a:cubicBezTo>
                  <a:cubicBezTo>
                    <a:pt x="3882" y="6252"/>
                    <a:pt x="4191" y="5348"/>
                    <a:pt x="4191" y="4383"/>
                  </a:cubicBezTo>
                  <a:cubicBezTo>
                    <a:pt x="4191" y="3276"/>
                    <a:pt x="3775" y="2228"/>
                    <a:pt x="3036" y="1407"/>
                  </a:cubicBezTo>
                  <a:cubicBezTo>
                    <a:pt x="2286" y="597"/>
                    <a:pt x="1274" y="97"/>
                    <a:pt x="191" y="2"/>
                  </a:cubicBezTo>
                  <a:cubicBezTo>
                    <a:pt x="185" y="1"/>
                    <a:pt x="179" y="0"/>
                    <a:pt x="17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5" name="Google Shape;365;p50" hidden="0"/>
            <p:cNvSpPr/>
            <p:nvPr isPhoto="0" userDrawn="0"/>
          </p:nvSpPr>
          <p:spPr bwMode="auto">
            <a:xfrm>
              <a:off x="4220968" y="3719197"/>
              <a:ext cx="106284" cy="132387"/>
            </a:xfrm>
            <a:custGeom>
              <a:avLst/>
              <a:gdLst/>
              <a:ahLst/>
              <a:cxnLst/>
              <a:rect l="l" t="t" r="r" b="b"/>
              <a:pathLst>
                <a:path w="3347" h="4169" fill="norm" stroke="1" extrusionOk="0">
                  <a:moveTo>
                    <a:pt x="2340" y="1"/>
                  </a:moveTo>
                  <a:cubicBezTo>
                    <a:pt x="2334" y="1"/>
                    <a:pt x="2328" y="1"/>
                    <a:pt x="2322" y="2"/>
                  </a:cubicBezTo>
                  <a:cubicBezTo>
                    <a:pt x="1501" y="73"/>
                    <a:pt x="715" y="371"/>
                    <a:pt x="60" y="883"/>
                  </a:cubicBezTo>
                  <a:cubicBezTo>
                    <a:pt x="12" y="907"/>
                    <a:pt x="0" y="954"/>
                    <a:pt x="0" y="1002"/>
                  </a:cubicBezTo>
                  <a:cubicBezTo>
                    <a:pt x="0" y="1038"/>
                    <a:pt x="12" y="1085"/>
                    <a:pt x="36" y="1133"/>
                  </a:cubicBezTo>
                  <a:lnTo>
                    <a:pt x="3048" y="4121"/>
                  </a:lnTo>
                  <a:cubicBezTo>
                    <a:pt x="3072" y="4157"/>
                    <a:pt x="3120" y="4169"/>
                    <a:pt x="3167" y="4169"/>
                  </a:cubicBezTo>
                  <a:cubicBezTo>
                    <a:pt x="3203" y="4169"/>
                    <a:pt x="3251" y="4157"/>
                    <a:pt x="3287" y="4121"/>
                  </a:cubicBezTo>
                  <a:cubicBezTo>
                    <a:pt x="3346" y="4062"/>
                    <a:pt x="3346" y="3955"/>
                    <a:pt x="3287" y="3883"/>
                  </a:cubicBezTo>
                  <a:lnTo>
                    <a:pt x="429" y="1026"/>
                  </a:lnTo>
                  <a:cubicBezTo>
                    <a:pt x="1001" y="645"/>
                    <a:pt x="1655" y="383"/>
                    <a:pt x="2358" y="323"/>
                  </a:cubicBezTo>
                  <a:cubicBezTo>
                    <a:pt x="2363" y="324"/>
                    <a:pt x="2367" y="324"/>
                    <a:pt x="2372" y="324"/>
                  </a:cubicBezTo>
                  <a:cubicBezTo>
                    <a:pt x="2449" y="324"/>
                    <a:pt x="2512" y="235"/>
                    <a:pt x="2501" y="157"/>
                  </a:cubicBezTo>
                  <a:cubicBezTo>
                    <a:pt x="2479" y="68"/>
                    <a:pt x="2416" y="1"/>
                    <a:pt x="234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6" name="Google Shape;366;p50" hidden="0"/>
            <p:cNvSpPr/>
            <p:nvPr isPhoto="0" userDrawn="0"/>
          </p:nvSpPr>
          <p:spPr bwMode="auto">
            <a:xfrm>
              <a:off x="4167269" y="3772545"/>
              <a:ext cx="226127" cy="225746"/>
            </a:xfrm>
            <a:custGeom>
              <a:avLst/>
              <a:gdLst/>
              <a:ahLst/>
              <a:cxnLst/>
              <a:rect l="l" t="t" r="r" b="b"/>
              <a:pathLst>
                <a:path w="7121" h="7109" fill="norm" stroke="1" extrusionOk="0">
                  <a:moveTo>
                    <a:pt x="1037" y="405"/>
                  </a:moveTo>
                  <a:lnTo>
                    <a:pt x="6704" y="6061"/>
                  </a:lnTo>
                  <a:cubicBezTo>
                    <a:pt x="6013" y="6537"/>
                    <a:pt x="5228" y="6775"/>
                    <a:pt x="4406" y="6775"/>
                  </a:cubicBezTo>
                  <a:cubicBezTo>
                    <a:pt x="2168" y="6775"/>
                    <a:pt x="334" y="4942"/>
                    <a:pt x="334" y="2703"/>
                  </a:cubicBezTo>
                  <a:cubicBezTo>
                    <a:pt x="334" y="1882"/>
                    <a:pt x="572" y="1096"/>
                    <a:pt x="1037" y="405"/>
                  </a:cubicBezTo>
                  <a:close/>
                  <a:moveTo>
                    <a:pt x="1001" y="1"/>
                  </a:moveTo>
                  <a:cubicBezTo>
                    <a:pt x="953" y="1"/>
                    <a:pt x="918" y="36"/>
                    <a:pt x="882" y="60"/>
                  </a:cubicBezTo>
                  <a:cubicBezTo>
                    <a:pt x="298" y="822"/>
                    <a:pt x="1" y="1739"/>
                    <a:pt x="1" y="2703"/>
                  </a:cubicBezTo>
                  <a:cubicBezTo>
                    <a:pt x="1" y="5120"/>
                    <a:pt x="1989" y="7109"/>
                    <a:pt x="4406" y="7109"/>
                  </a:cubicBezTo>
                  <a:cubicBezTo>
                    <a:pt x="5382" y="7109"/>
                    <a:pt x="6287" y="6811"/>
                    <a:pt x="7061" y="6228"/>
                  </a:cubicBezTo>
                  <a:cubicBezTo>
                    <a:pt x="7109" y="6192"/>
                    <a:pt x="7121" y="6156"/>
                    <a:pt x="7121" y="6108"/>
                  </a:cubicBezTo>
                  <a:cubicBezTo>
                    <a:pt x="7121" y="6061"/>
                    <a:pt x="7109" y="6013"/>
                    <a:pt x="7073" y="5978"/>
                  </a:cubicBezTo>
                  <a:lnTo>
                    <a:pt x="1132" y="36"/>
                  </a:lnTo>
                  <a:cubicBezTo>
                    <a:pt x="1096" y="24"/>
                    <a:pt x="1048" y="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7" name="Google Shape;367;p50" hidden="0"/>
            <p:cNvSpPr/>
            <p:nvPr isPhoto="0" userDrawn="0"/>
          </p:nvSpPr>
          <p:spPr bwMode="auto">
            <a:xfrm>
              <a:off x="4129482" y="3681059"/>
              <a:ext cx="355402" cy="354291"/>
            </a:xfrm>
            <a:custGeom>
              <a:avLst/>
              <a:gdLst/>
              <a:ahLst/>
              <a:cxnLst/>
              <a:rect l="l" t="t" r="r" b="b"/>
              <a:pathLst>
                <a:path w="11192" h="11157" fill="norm" stroke="1" extrusionOk="0">
                  <a:moveTo>
                    <a:pt x="5596" y="0"/>
                  </a:moveTo>
                  <a:cubicBezTo>
                    <a:pt x="4096" y="0"/>
                    <a:pt x="2703" y="572"/>
                    <a:pt x="1643" y="1631"/>
                  </a:cubicBezTo>
                  <a:cubicBezTo>
                    <a:pt x="584" y="2691"/>
                    <a:pt x="0" y="4096"/>
                    <a:pt x="0" y="5584"/>
                  </a:cubicBezTo>
                  <a:cubicBezTo>
                    <a:pt x="0" y="7013"/>
                    <a:pt x="536" y="8358"/>
                    <a:pt x="1512" y="9406"/>
                  </a:cubicBezTo>
                  <a:cubicBezTo>
                    <a:pt x="2477" y="10430"/>
                    <a:pt x="3786" y="11061"/>
                    <a:pt x="5191" y="11156"/>
                  </a:cubicBezTo>
                  <a:cubicBezTo>
                    <a:pt x="5286" y="11156"/>
                    <a:pt x="5358" y="11097"/>
                    <a:pt x="5382" y="11014"/>
                  </a:cubicBezTo>
                  <a:cubicBezTo>
                    <a:pt x="5382" y="10918"/>
                    <a:pt x="5322" y="10847"/>
                    <a:pt x="5227" y="10835"/>
                  </a:cubicBezTo>
                  <a:cubicBezTo>
                    <a:pt x="3905" y="10740"/>
                    <a:pt x="2667" y="10144"/>
                    <a:pt x="1762" y="9180"/>
                  </a:cubicBezTo>
                  <a:cubicBezTo>
                    <a:pt x="834" y="8192"/>
                    <a:pt x="333" y="6930"/>
                    <a:pt x="333" y="5572"/>
                  </a:cubicBezTo>
                  <a:cubicBezTo>
                    <a:pt x="333" y="4179"/>
                    <a:pt x="881" y="2858"/>
                    <a:pt x="1881" y="1858"/>
                  </a:cubicBezTo>
                  <a:cubicBezTo>
                    <a:pt x="2881" y="858"/>
                    <a:pt x="4203" y="310"/>
                    <a:pt x="5596" y="310"/>
                  </a:cubicBezTo>
                  <a:cubicBezTo>
                    <a:pt x="7001" y="310"/>
                    <a:pt x="8323" y="858"/>
                    <a:pt x="9323" y="1858"/>
                  </a:cubicBezTo>
                  <a:cubicBezTo>
                    <a:pt x="10323" y="2858"/>
                    <a:pt x="10871" y="4179"/>
                    <a:pt x="10871" y="5572"/>
                  </a:cubicBezTo>
                  <a:cubicBezTo>
                    <a:pt x="10871" y="6918"/>
                    <a:pt x="10359" y="8192"/>
                    <a:pt x="9442" y="9180"/>
                  </a:cubicBezTo>
                  <a:cubicBezTo>
                    <a:pt x="8525" y="10144"/>
                    <a:pt x="7299" y="10740"/>
                    <a:pt x="5977" y="10835"/>
                  </a:cubicBezTo>
                  <a:cubicBezTo>
                    <a:pt x="5882" y="10835"/>
                    <a:pt x="5810" y="10918"/>
                    <a:pt x="5822" y="11014"/>
                  </a:cubicBezTo>
                  <a:cubicBezTo>
                    <a:pt x="5822" y="11097"/>
                    <a:pt x="5894" y="11156"/>
                    <a:pt x="5989" y="11156"/>
                  </a:cubicBezTo>
                  <a:lnTo>
                    <a:pt x="6001" y="11156"/>
                  </a:lnTo>
                  <a:cubicBezTo>
                    <a:pt x="7418" y="11061"/>
                    <a:pt x="8727" y="10442"/>
                    <a:pt x="9692" y="9406"/>
                  </a:cubicBezTo>
                  <a:cubicBezTo>
                    <a:pt x="10656" y="8358"/>
                    <a:pt x="11192" y="7013"/>
                    <a:pt x="11192" y="5584"/>
                  </a:cubicBezTo>
                  <a:cubicBezTo>
                    <a:pt x="11192" y="4096"/>
                    <a:pt x="10597" y="2691"/>
                    <a:pt x="9561" y="1631"/>
                  </a:cubicBezTo>
                  <a:cubicBezTo>
                    <a:pt x="8501" y="572"/>
                    <a:pt x="7108" y="0"/>
                    <a:pt x="55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dur="indefinite" restart="never" nodeType="tmRoot">
          <p:childTnLst>
            <p:seq concurrent="1" nextAc="seek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2" name="Google Shape;372;p51" hidden="0"/>
          <p:cNvSpPr txBox="1"/>
          <p:nvPr isPhoto="0" userDrawn="0">
            <p:ph type="title" hasCustomPrompt="0"/>
          </p:nvPr>
        </p:nvSpPr>
        <p:spPr bwMode="auto">
          <a:xfrm>
            <a:off x="5337174" y="137332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UNA IMAGEN REFUERZA EL CONCEPTO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sp>
        <p:nvSpPr>
          <p:cNvPr id="373" name="Google Shape;373;p51" hidden="0"/>
          <p:cNvSpPr txBox="1"/>
          <p:nvPr isPhoto="0" userDrawn="0">
            <p:ph type="body" idx="1" hasCustomPrompt="0"/>
          </p:nvPr>
        </p:nvSpPr>
        <p:spPr bwMode="auto">
          <a:xfrm>
            <a:off x="5337174" y="267007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>
                <a:latin typeface="Calibri"/>
                <a:ea typeface="Calibri"/>
                <a:cs typeface="Calibri"/>
              </a:rPr>
              <a:t>Muy parecidas pero diferentes…</a:t>
            </a:r>
            <a:endParaRPr sz="18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" sz="1800">
                <a:latin typeface="Calibri"/>
                <a:ea typeface="Calibri"/>
                <a:cs typeface="Calibri"/>
              </a:rPr>
              <a:t>Mayor diferencia: sustrato energético</a:t>
            </a:r>
            <a:endParaRPr sz="1800">
              <a:latin typeface="Calibri"/>
              <a:ea typeface="Calibri"/>
              <a:cs typeface="Calibri"/>
            </a:endParaRPr>
          </a:p>
        </p:txBody>
      </p:sp>
      <p:cxnSp>
        <p:nvCxnSpPr>
          <p:cNvPr id="374" name="Google Shape;374;p51" hidden="0"/>
          <p:cNvCxnSpPr>
            <a:cxnSpLocks/>
          </p:cNvCxnSpPr>
          <p:nvPr isPhoto="0" userDrawn="0"/>
        </p:nvCxnSpPr>
        <p:spPr bwMode="auto">
          <a:xfrm>
            <a:off x="5225150" y="1540302"/>
            <a:ext cx="0" cy="21897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pic>
        <p:nvPicPr>
          <p:cNvPr id="375" name="Google Shape;375;p51" hidden="0"/>
          <p:cNvPicPr/>
          <p:nvPr isPhoto="0" userDrawn="0"/>
        </p:nvPicPr>
        <p:blipFill>
          <a:blip r:embed="rId2">
            <a:alphaModFix/>
          </a:blip>
          <a:stretch/>
        </p:blipFill>
        <p:spPr bwMode="auto">
          <a:xfrm>
            <a:off x="496275" y="1482625"/>
            <a:ext cx="4095750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" name="Google Shape;380;p52" hidden="0"/>
          <p:cNvSpPr txBox="1"/>
          <p:nvPr isPhoto="0" userDrawn="0">
            <p:ph type="title" hasCustomPrompt="0"/>
          </p:nvPr>
        </p:nvSpPr>
        <p:spPr bwMode="auto">
          <a:xfrm>
            <a:off x="929477" y="436183"/>
            <a:ext cx="2746500" cy="4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400" b="1">
                <a:latin typeface="Calibri"/>
                <a:ea typeface="Calibri"/>
                <a:cs typeface="Calibri"/>
              </a:rPr>
              <a:t>Focus en:</a:t>
            </a:r>
            <a:endParaRPr sz="3400" b="1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400" b="1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400" b="1">
                <a:latin typeface="Calibri"/>
                <a:ea typeface="Calibri"/>
                <a:cs typeface="Calibri"/>
              </a:rPr>
              <a:t>Macros VS Materia prima</a:t>
            </a:r>
            <a:endParaRPr sz="3400" b="1">
              <a:latin typeface="Calibri"/>
              <a:ea typeface="Calibri"/>
              <a:cs typeface="Calibri"/>
            </a:endParaRPr>
          </a:p>
        </p:txBody>
      </p:sp>
      <p:pic>
        <p:nvPicPr>
          <p:cNvPr id="381" name="Google Shape;381;p52" hidden="0"/>
          <p:cNvPicPr/>
          <p:nvPr isPhoto="0" userDrawn="0"/>
        </p:nvPicPr>
        <p:blipFill>
          <a:blip r:embed="rId2">
            <a:alphaModFix/>
          </a:blip>
          <a:srcRect l="0" t="20565" r="0" b="0"/>
          <a:stretch/>
        </p:blipFill>
        <p:spPr bwMode="auto">
          <a:xfrm>
            <a:off x="3821052" y="747713"/>
            <a:ext cx="4591050" cy="364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6" name="Google Shape;386;p53" hidden="0"/>
          <p:cNvSpPr txBox="1"/>
          <p:nvPr isPhoto="0" userDrawn="0">
            <p:ph type="title" hasCustomPrompt="0"/>
          </p:nvPr>
        </p:nvSpPr>
        <p:spPr bwMode="auto">
          <a:xfrm>
            <a:off x="3762670" y="3177750"/>
            <a:ext cx="3068699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b="1">
                <a:latin typeface="Calibri"/>
                <a:ea typeface="Calibri"/>
                <a:cs typeface="Calibri"/>
              </a:rPr>
              <a:t>Para Quién</a:t>
            </a:r>
            <a:endParaRPr sz="4000" b="1">
              <a:latin typeface="Calibri"/>
              <a:ea typeface="Calibri"/>
              <a:cs typeface="Calibri"/>
            </a:endParaRPr>
          </a:p>
        </p:txBody>
      </p:sp>
      <p:sp>
        <p:nvSpPr>
          <p:cNvPr id="387" name="Google Shape;387;p53" hidden="0"/>
          <p:cNvSpPr txBox="1"/>
          <p:nvPr isPhoto="0" userDrawn="0">
            <p:ph type="title" idx="2" hasCustomPrompt="0"/>
          </p:nvPr>
        </p:nvSpPr>
        <p:spPr bwMode="auto">
          <a:xfrm>
            <a:off x="1048270" y="3287500"/>
            <a:ext cx="2412900" cy="9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200" b="1">
                <a:latin typeface="Calibri"/>
                <a:ea typeface="Calibri"/>
                <a:cs typeface="Calibri"/>
              </a:rPr>
              <a:t>02</a:t>
            </a:r>
            <a:endParaRPr sz="7200" b="1">
              <a:latin typeface="Calibri"/>
              <a:ea typeface="Calibri"/>
              <a:cs typeface="Calibri"/>
            </a:endParaRPr>
          </a:p>
        </p:txBody>
      </p:sp>
      <p:sp>
        <p:nvSpPr>
          <p:cNvPr id="388" name="Google Shape;388;p53" hidden="0"/>
          <p:cNvSpPr txBox="1"/>
          <p:nvPr isPhoto="0" userDrawn="0">
            <p:ph type="subTitle" idx="1" hasCustomPrompt="0"/>
          </p:nvPr>
        </p:nvSpPr>
        <p:spPr bwMode="auto">
          <a:xfrm>
            <a:off x="3762670" y="3720650"/>
            <a:ext cx="30686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Personas que quieren volver al origen de la biología humana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389" name="Google Shape;389;p53" hidden="0"/>
          <p:cNvCxnSpPr>
            <a:cxnSpLocks/>
          </p:cNvCxnSpPr>
          <p:nvPr isPhoto="0" userDrawn="0"/>
        </p:nvCxnSpPr>
        <p:spPr bwMode="auto">
          <a:xfrm>
            <a:off x="3610750" y="3253297"/>
            <a:ext cx="0" cy="999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alphaModFix/>
          </a:blip>
          <a:stretch/>
        </a:blip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4" name="Google Shape;394;p54" hidden="0"/>
          <p:cNvSpPr txBox="1"/>
          <p:nvPr isPhoto="0" userDrawn="0">
            <p:ph type="ctrTitle" hasCustomPrompt="0"/>
          </p:nvPr>
        </p:nvSpPr>
        <p:spPr bwMode="auto">
          <a:xfrm>
            <a:off x="1273500" y="1369000"/>
            <a:ext cx="65970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5000">
                <a:latin typeface="Calibri"/>
                <a:ea typeface="Calibri"/>
                <a:cs typeface="Calibri"/>
              </a:rPr>
              <a:t>¡PARA TODOS!</a:t>
            </a:r>
            <a:endParaRPr sz="5000">
              <a:latin typeface="Calibri"/>
              <a:ea typeface="Calibri"/>
              <a:cs typeface="Calibri"/>
            </a:endParaRPr>
          </a:p>
        </p:txBody>
      </p:sp>
      <p:sp>
        <p:nvSpPr>
          <p:cNvPr id="395" name="Google Shape;395;p54" hidden="0"/>
          <p:cNvSpPr txBox="1"/>
          <p:nvPr isPhoto="0" userDrawn="0">
            <p:ph type="subTitle" idx="1" hasCustomPrompt="0"/>
          </p:nvPr>
        </p:nvSpPr>
        <p:spPr bwMode="auto">
          <a:xfrm>
            <a:off x="2481900" y="2519524"/>
            <a:ext cx="4180199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Estimular la cetosis debería ser lo predeterminado, lo común…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396" name="Google Shape;396;p54" hidden="0"/>
          <p:cNvCxnSpPr>
            <a:cxnSpLocks/>
          </p:cNvCxnSpPr>
          <p:nvPr isPhoto="0" userDrawn="0"/>
        </p:nvCxnSpPr>
        <p:spPr bwMode="auto">
          <a:xfrm>
            <a:off x="3190500" y="23542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1" name="Google Shape;401;p55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Keto Flu</a:t>
            </a:r>
            <a:endParaRPr sz="3000" b="1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2" name="Google Shape;402;p55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Algunos síntomas, corresponden con los de cualquier abstinencia (tabaco, cafeína, drogas…):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F</a:t>
            </a:r>
            <a:r>
              <a:rPr lang="en" sz="1700">
                <a:latin typeface="Calibri"/>
                <a:ea typeface="Calibri"/>
                <a:cs typeface="Calibri"/>
              </a:rPr>
              <a:t>iebre leve, malestar, insomnio, cansancio, dolores corporales, es simplemente la respuesta del cuerpo a un </a:t>
            </a:r>
            <a:r>
              <a:rPr lang="en" sz="1700" u="sng">
                <a:latin typeface="Calibri"/>
                <a:ea typeface="Calibri"/>
                <a:cs typeface="Calibri"/>
              </a:rPr>
              <a:t>estado desconocido.</a:t>
            </a:r>
            <a:endParaRPr sz="1700" u="sng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" sz="1700" u="sng">
                <a:latin typeface="Calibri"/>
                <a:ea typeface="Calibri"/>
                <a:cs typeface="Calibri"/>
              </a:rPr>
              <a:t>Aportar </a:t>
            </a:r>
            <a:r>
              <a:rPr lang="en" sz="1700" u="sng">
                <a:latin typeface="Calibri"/>
                <a:ea typeface="Calibri"/>
                <a:cs typeface="Calibri"/>
              </a:rPr>
              <a:t>Minerales</a:t>
            </a:r>
            <a:r>
              <a:rPr lang="en" sz="1700">
                <a:latin typeface="Calibri"/>
                <a:ea typeface="Calibri"/>
                <a:cs typeface="Calibri"/>
              </a:rPr>
              <a:t> (potasio, sodio y magnesio) </a:t>
            </a:r>
            <a:r>
              <a:rPr lang="en" sz="1700">
                <a:latin typeface="Calibri"/>
                <a:ea typeface="Calibri"/>
                <a:cs typeface="Calibri"/>
              </a:rPr>
              <a:t>para evitar y/o aliviar los síntomas.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 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403" name="Google Shape;403;p55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8" name="Google Shape;408;p56" hidden="0"/>
          <p:cNvSpPr txBox="1"/>
          <p:nvPr isPhoto="0" userDrawn="0">
            <p:ph type="title" hasCustomPrompt="0"/>
          </p:nvPr>
        </p:nvSpPr>
        <p:spPr bwMode="auto">
          <a:xfrm>
            <a:off x="938500" y="293500"/>
            <a:ext cx="4629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Personas que han seguido un protocolo parecido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pic>
        <p:nvPicPr>
          <p:cNvPr id="409" name="Google Shape;409;p56" hidden="0"/>
          <p:cNvPicPr/>
          <p:nvPr isPhoto="0" userDrawn="0"/>
        </p:nvPicPr>
        <p:blipFill>
          <a:blip r:embed="rId2">
            <a:alphaModFix/>
          </a:blip>
          <a:stretch/>
        </p:blipFill>
        <p:spPr bwMode="auto">
          <a:xfrm>
            <a:off x="938500" y="1386425"/>
            <a:ext cx="2922475" cy="16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56" hidden="0"/>
          <p:cNvPicPr/>
          <p:nvPr isPhoto="0" userDrawn="0"/>
        </p:nvPicPr>
        <p:blipFill>
          <a:blip r:embed="rId3">
            <a:alphaModFix/>
          </a:blip>
          <a:stretch/>
        </p:blipFill>
        <p:spPr bwMode="auto">
          <a:xfrm>
            <a:off x="4079400" y="3177100"/>
            <a:ext cx="3527645" cy="164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56" hidden="0"/>
          <p:cNvPicPr/>
          <p:nvPr isPhoto="0" userDrawn="0"/>
        </p:nvPicPr>
        <p:blipFill>
          <a:blip r:embed="rId4">
            <a:alphaModFix/>
          </a:blip>
          <a:stretch/>
        </p:blipFill>
        <p:spPr bwMode="auto">
          <a:xfrm>
            <a:off x="1293450" y="3177100"/>
            <a:ext cx="2567525" cy="16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6" hidden="0"/>
          <p:cNvPicPr/>
          <p:nvPr isPhoto="0" userDrawn="0"/>
        </p:nvPicPr>
        <p:blipFill>
          <a:blip r:embed="rId5">
            <a:alphaModFix/>
          </a:blip>
          <a:stretch/>
        </p:blipFill>
        <p:spPr bwMode="auto">
          <a:xfrm>
            <a:off x="4079400" y="1386425"/>
            <a:ext cx="2464607" cy="16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7" name="Google Shape;417;p57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solidFill>
                  <a:schemeClr val="lt2"/>
                </a:solidFill>
                <a:latin typeface="Calibri"/>
                <a:ea typeface="Calibri"/>
                <a:cs typeface="Calibri"/>
              </a:rPr>
              <a:t>Cetosis en el deporte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sp>
        <p:nvSpPr>
          <p:cNvPr id="418" name="Google Shape;418;p57" hidden="0"/>
          <p:cNvSpPr txBox="1"/>
          <p:nvPr isPhoto="0" userDrawn="0">
            <p:ph type="body" idx="1" hasCustomPrompt="0"/>
          </p:nvPr>
        </p:nvSpPr>
        <p:spPr bwMode="auto">
          <a:xfrm>
            <a:off x="938500" y="1659275"/>
            <a:ext cx="4946400" cy="27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Atletas de resistencia</a:t>
            </a:r>
            <a:endParaRPr sz="1700" b="1">
              <a:latin typeface="Calibri"/>
              <a:ea typeface="Calibri"/>
              <a:cs typeface="Calibri"/>
            </a:endParaRPr>
          </a:p>
          <a:p>
            <a: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○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129 ATP de 1 ácido graso palmítico vs 32 ATP de 1 molécula de glucosa</a:t>
            </a:r>
            <a:endParaRPr sz="1700">
              <a:latin typeface="Calibri"/>
              <a:ea typeface="Calibri"/>
              <a:cs typeface="Calibri"/>
            </a:endParaRPr>
          </a:p>
          <a:p>
            <a: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○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Menor fatiga, barrera de cansancio llega más tarde</a:t>
            </a:r>
            <a:endParaRPr sz="1700">
              <a:latin typeface="Calibri"/>
              <a:ea typeface="Calibri"/>
              <a:cs typeface="Calibri"/>
            </a:endParaRPr>
          </a:p>
          <a:p>
            <a:pPr marL="457200" lvl="0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Desarrollo muscular</a:t>
            </a:r>
            <a:endParaRPr sz="1700" b="1">
              <a:latin typeface="Calibri"/>
              <a:ea typeface="Calibri"/>
              <a:cs typeface="Calibri"/>
            </a:endParaRPr>
          </a:p>
          <a:p>
            <a: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○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Menor oxidación de aa en músculo, + leucina +músculo</a:t>
            </a:r>
            <a:endParaRPr sz="1700">
              <a:latin typeface="Calibri"/>
              <a:ea typeface="Calibri"/>
              <a:cs typeface="Calibri"/>
            </a:endParaRPr>
          </a:p>
          <a:p>
            <a: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○"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Recargas de carbohidratos (+sensibles → +anabolismo)</a:t>
            </a:r>
            <a:endParaRPr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3" name="Google Shape;423;p58" hidden="0"/>
          <p:cNvSpPr txBox="1"/>
          <p:nvPr isPhoto="0" userDrawn="0">
            <p:ph type="title" hasCustomPrompt="0"/>
          </p:nvPr>
        </p:nvSpPr>
        <p:spPr bwMode="auto">
          <a:xfrm>
            <a:off x="3718650" y="3253300"/>
            <a:ext cx="39270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b="1">
                <a:latin typeface="Calibri"/>
                <a:ea typeface="Calibri"/>
                <a:cs typeface="Calibri"/>
              </a:rPr>
              <a:t>Cómo Empezar</a:t>
            </a:r>
            <a:endParaRPr sz="4000" b="1">
              <a:latin typeface="Calibri"/>
              <a:ea typeface="Calibri"/>
              <a:cs typeface="Calibri"/>
            </a:endParaRPr>
          </a:p>
        </p:txBody>
      </p:sp>
      <p:sp>
        <p:nvSpPr>
          <p:cNvPr id="424" name="Google Shape;424;p58" hidden="0"/>
          <p:cNvSpPr txBox="1"/>
          <p:nvPr isPhoto="0" userDrawn="0">
            <p:ph type="title" idx="2" hasCustomPrompt="0"/>
          </p:nvPr>
        </p:nvSpPr>
        <p:spPr bwMode="auto">
          <a:xfrm>
            <a:off x="1048270" y="3287500"/>
            <a:ext cx="2412900" cy="9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200" b="1">
                <a:latin typeface="Calibri"/>
                <a:ea typeface="Calibri"/>
                <a:cs typeface="Calibri"/>
              </a:rPr>
              <a:t>03</a:t>
            </a:r>
            <a:endParaRPr sz="7200" b="1">
              <a:latin typeface="Calibri"/>
              <a:ea typeface="Calibri"/>
              <a:cs typeface="Calibri"/>
            </a:endParaRPr>
          </a:p>
        </p:txBody>
      </p:sp>
      <p:sp>
        <p:nvSpPr>
          <p:cNvPr id="425" name="Google Shape;425;p58" hidden="0"/>
          <p:cNvSpPr txBox="1"/>
          <p:nvPr isPhoto="0" userDrawn="0">
            <p:ph type="subTitle" idx="1" hasCustomPrompt="0"/>
          </p:nvPr>
        </p:nvSpPr>
        <p:spPr bwMode="auto">
          <a:xfrm>
            <a:off x="3762675" y="3720650"/>
            <a:ext cx="32298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La manera más fácil de adaptarse a la dieta</a:t>
            </a: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426" name="Google Shape;426;p58" hidden="0"/>
          <p:cNvCxnSpPr>
            <a:cxnSpLocks/>
          </p:cNvCxnSpPr>
          <p:nvPr isPhoto="0" userDrawn="0"/>
        </p:nvCxnSpPr>
        <p:spPr bwMode="auto">
          <a:xfrm>
            <a:off x="3610750" y="3253297"/>
            <a:ext cx="0" cy="999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1" name="Google Shape;431;p59" hidden="0"/>
          <p:cNvSpPr txBox="1"/>
          <p:nvPr isPhoto="0" userDrawn="0">
            <p:ph type="title" hasCustomPrompt="0"/>
          </p:nvPr>
        </p:nvSpPr>
        <p:spPr bwMode="auto">
          <a:xfrm>
            <a:off x="938500" y="445025"/>
            <a:ext cx="47022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Eliminación por pasos sencillos semanales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432" name="Google Shape;432;p59" hidden="0"/>
          <p:cNvCxnSpPr>
            <a:cxnSpLocks/>
          </p:cNvCxnSpPr>
          <p:nvPr isPhoto="0" userDrawn="0"/>
        </p:nvCxnSpPr>
        <p:spPr bwMode="auto">
          <a:xfrm>
            <a:off x="1245300" y="2859300"/>
            <a:ext cx="66534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3" name="Google Shape;433;p59" hidden="0"/>
          <p:cNvSpPr txBox="1"/>
          <p:nvPr isPhoto="0" userDrawn="0">
            <p:ph type="title" idx="4294967295" hasCustomPrompt="0"/>
          </p:nvPr>
        </p:nvSpPr>
        <p:spPr bwMode="auto">
          <a:xfrm>
            <a:off x="1019361" y="2097688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Semana</a:t>
            </a:r>
            <a:r>
              <a:rPr lang="en" sz="17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1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4" name="Google Shape;434;p59" hidden="0"/>
          <p:cNvSpPr txBox="1"/>
          <p:nvPr isPhoto="0" userDrawn="0">
            <p:ph type="subTitle" idx="4294967295" hasCustomPrompt="0"/>
          </p:nvPr>
        </p:nvSpPr>
        <p:spPr bwMode="auto">
          <a:xfrm>
            <a:off x="660250" y="3157275"/>
            <a:ext cx="22455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Cereales, semillas y aceites inflamatorios, productos procesados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5" name="Google Shape;435;p59" hidden="0"/>
          <p:cNvSpPr txBox="1"/>
          <p:nvPr isPhoto="0" userDrawn="0">
            <p:ph type="title" idx="4294967295" hasCustomPrompt="0"/>
          </p:nvPr>
        </p:nvSpPr>
        <p:spPr bwMode="auto">
          <a:xfrm>
            <a:off x="4738561" y="2097688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Semana</a:t>
            </a:r>
            <a:r>
              <a:rPr lang="en" sz="17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3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6" name="Google Shape;436;p59" hidden="0"/>
          <p:cNvSpPr txBox="1"/>
          <p:nvPr isPhoto="0" userDrawn="0">
            <p:ph type="subTitle" idx="4294967295" hasCustomPrompt="0"/>
          </p:nvPr>
        </p:nvSpPr>
        <p:spPr bwMode="auto">
          <a:xfrm>
            <a:off x="4445329" y="3272599"/>
            <a:ext cx="2113800" cy="6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Frutas y tubérculos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1600"/>
              </a:spcBef>
              <a:spcAft>
                <a:spcPts val="1600"/>
              </a:spcAft>
              <a:buNone/>
              <a:defRPr/>
            </a:pP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7" name="Google Shape;437;p59" hidden="0"/>
          <p:cNvSpPr txBox="1"/>
          <p:nvPr isPhoto="0" userDrawn="0">
            <p:ph type="subTitle" idx="4294967295" hasCustomPrompt="0"/>
          </p:nvPr>
        </p:nvSpPr>
        <p:spPr bwMode="auto">
          <a:xfrm>
            <a:off x="2879789" y="1892972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Leche, quesos frescos y legumbres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1600"/>
              </a:spcBef>
              <a:spcAft>
                <a:spcPts val="0"/>
              </a:spcAft>
              <a:buNone/>
              <a:defRPr/>
            </a:pP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1600"/>
              </a:spcBef>
              <a:spcAft>
                <a:spcPts val="1600"/>
              </a:spcAft>
              <a:buNone/>
              <a:defRPr/>
            </a:pP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8" name="Google Shape;438;p59" hidden="0"/>
          <p:cNvSpPr txBox="1"/>
          <p:nvPr isPhoto="0" userDrawn="0">
            <p:ph type="title" idx="4294967295" hasCustomPrompt="0"/>
          </p:nvPr>
        </p:nvSpPr>
        <p:spPr bwMode="auto">
          <a:xfrm>
            <a:off x="2879786" y="3230845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Semana 2</a:t>
            </a:r>
            <a:endParaRPr sz="1700" b="1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 b="1">
              <a:latin typeface="Calibri"/>
              <a:ea typeface="Calibri"/>
              <a:cs typeface="Calibri"/>
            </a:endParaRPr>
          </a:p>
        </p:txBody>
      </p:sp>
      <p:sp>
        <p:nvSpPr>
          <p:cNvPr id="439" name="Google Shape;439;p59" hidden="0"/>
          <p:cNvSpPr txBox="1"/>
          <p:nvPr isPhoto="0" userDrawn="0">
            <p:ph type="title" idx="4294967295" hasCustomPrompt="0"/>
          </p:nvPr>
        </p:nvSpPr>
        <p:spPr bwMode="auto">
          <a:xfrm>
            <a:off x="6597386" y="3230857"/>
            <a:ext cx="1527300" cy="3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b="1">
                <a:latin typeface="Calibri"/>
                <a:ea typeface="Calibri"/>
                <a:cs typeface="Calibri"/>
              </a:rPr>
              <a:t>Semana</a:t>
            </a:r>
            <a:r>
              <a:rPr lang="en" sz="1700" b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4</a:t>
            </a:r>
            <a:endParaRPr sz="17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0" name="Google Shape;440;p59" hidden="0"/>
          <p:cNvSpPr txBox="1"/>
          <p:nvPr isPhoto="0" userDrawn="0">
            <p:ph type="subTitle" idx="4294967295" hasCustomPrompt="0"/>
          </p:nvPr>
        </p:nvSpPr>
        <p:spPr bwMode="auto">
          <a:xfrm>
            <a:off x="6597339" y="1881059"/>
            <a:ext cx="1527300" cy="7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Resto de lácteos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1" name="Google Shape;441;p59" hidden="0"/>
          <p:cNvSpPr/>
          <p:nvPr isPhoto="0" userDrawn="0"/>
        </p:nvSpPr>
        <p:spPr bwMode="auto">
          <a:xfrm>
            <a:off x="1674250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2" name="Google Shape;442;p59" hidden="0"/>
          <p:cNvSpPr/>
          <p:nvPr isPhoto="0" userDrawn="0"/>
        </p:nvSpPr>
        <p:spPr bwMode="auto">
          <a:xfrm>
            <a:off x="3534675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3" name="Google Shape;443;p59" hidden="0"/>
          <p:cNvSpPr/>
          <p:nvPr isPhoto="0" userDrawn="0"/>
        </p:nvSpPr>
        <p:spPr bwMode="auto">
          <a:xfrm>
            <a:off x="5395100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4" name="Google Shape;444;p59" hidden="0"/>
          <p:cNvSpPr/>
          <p:nvPr isPhoto="0" userDrawn="0"/>
        </p:nvSpPr>
        <p:spPr bwMode="auto">
          <a:xfrm>
            <a:off x="7255525" y="2750550"/>
            <a:ext cx="217500" cy="21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445" name="Google Shape;445;p59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" name="Google Shape;450;p60" hidden="0"/>
          <p:cNvSpPr txBox="1"/>
          <p:nvPr isPhoto="0" userDrawn="0">
            <p:ph type="title" idx="4" hasCustomPrompt="0"/>
          </p:nvPr>
        </p:nvSpPr>
        <p:spPr bwMode="auto"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A jugar con los alimentos y ¡a disfrutar de la comida!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451" name="Google Shape;451;p60" hidden="0"/>
          <p:cNvCxnSpPr>
            <a:cxnSpLocks/>
          </p:cNvCxnSpPr>
          <p:nvPr isPhoto="0" userDrawn="0"/>
        </p:nvCxnSpPr>
        <p:spPr bwMode="auto"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452" name="Google Shape;452;p60" hidden="0"/>
          <p:cNvSpPr txBox="1"/>
          <p:nvPr isPhoto="0" userDrawn="0">
            <p:ph type="title" hasCustomPrompt="0"/>
          </p:nvPr>
        </p:nvSpPr>
        <p:spPr bwMode="auto">
          <a:xfrm>
            <a:off x="1761238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Flexibilidad metabólica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453" name="Google Shape;453;p60" hidden="0"/>
          <p:cNvSpPr txBox="1"/>
          <p:nvPr isPhoto="0" userDrawn="0">
            <p:ph type="subTitle" idx="1" hasCustomPrompt="0"/>
          </p:nvPr>
        </p:nvSpPr>
        <p:spPr bwMode="auto">
          <a:xfrm>
            <a:off x="1761238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Capacidad de cambiar de </a:t>
            </a:r>
            <a:r>
              <a:rPr lang="en" sz="1700" u="sng">
                <a:latin typeface="Calibri"/>
                <a:ea typeface="Calibri"/>
                <a:cs typeface="Calibri"/>
              </a:rPr>
              <a:t>sustrato energético</a:t>
            </a:r>
            <a:r>
              <a:rPr lang="en" sz="1700">
                <a:latin typeface="Calibri"/>
                <a:ea typeface="Calibri"/>
                <a:cs typeface="Calibri"/>
              </a:rPr>
              <a:t> según actividad física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454" name="Google Shape;454;p60" hidden="0"/>
          <p:cNvSpPr txBox="1"/>
          <p:nvPr isPhoto="0" userDrawn="0">
            <p:ph type="title" idx="2" hasCustomPrompt="0"/>
          </p:nvPr>
        </p:nvSpPr>
        <p:spPr bwMode="auto">
          <a:xfrm>
            <a:off x="5036687" y="2463175"/>
            <a:ext cx="23901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200" b="1">
                <a:latin typeface="Calibri"/>
                <a:ea typeface="Calibri"/>
                <a:cs typeface="Calibri"/>
              </a:rPr>
              <a:t>Recargas de Carbohidratos</a:t>
            </a:r>
            <a:endParaRPr sz="2200" b="1">
              <a:latin typeface="Calibri"/>
              <a:ea typeface="Calibri"/>
              <a:cs typeface="Calibri"/>
            </a:endParaRPr>
          </a:p>
        </p:txBody>
      </p:sp>
      <p:sp>
        <p:nvSpPr>
          <p:cNvPr id="455" name="Google Shape;455;p60" hidden="0"/>
          <p:cNvSpPr txBox="1"/>
          <p:nvPr isPhoto="0" userDrawn="0">
            <p:ph type="subTitle" idx="3" hasCustomPrompt="0"/>
          </p:nvPr>
        </p:nvSpPr>
        <p:spPr bwMode="auto">
          <a:xfrm>
            <a:off x="5036687" y="3148075"/>
            <a:ext cx="2390100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Incorporarlos junto a los entrenamientos o según nuestro objetivo. 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 u="sng">
                <a:latin typeface="Calibri"/>
                <a:ea typeface="Calibri"/>
                <a:cs typeface="Calibri"/>
              </a:rPr>
              <a:t>Hacer keto con carbos</a:t>
            </a:r>
            <a:endParaRPr sz="1700" u="sng">
              <a:latin typeface="Calibri"/>
              <a:ea typeface="Calibri"/>
              <a:cs typeface="Calibri"/>
            </a:endParaRPr>
          </a:p>
        </p:txBody>
      </p:sp>
      <p:cxnSp>
        <p:nvCxnSpPr>
          <p:cNvPr id="456" name="Google Shape;456;p60" hidden="0"/>
          <p:cNvCxnSpPr>
            <a:cxnSpLocks/>
          </p:cNvCxnSpPr>
          <p:nvPr isPhoto="0" userDrawn="0"/>
        </p:nvCxnSpPr>
        <p:spPr bwMode="auto">
          <a:xfrm>
            <a:off x="2820387" y="30840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cxnSp>
        <p:nvCxnSpPr>
          <p:cNvPr id="457" name="Google Shape;457;p60" hidden="0"/>
          <p:cNvCxnSpPr>
            <a:cxnSpLocks/>
          </p:cNvCxnSpPr>
          <p:nvPr isPhoto="0" userDrawn="0"/>
        </p:nvCxnSpPr>
        <p:spPr bwMode="auto">
          <a:xfrm>
            <a:off x="6095838" y="3084098"/>
            <a:ext cx="27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458" name="Google Shape;458;p60" hidden="0"/>
          <p:cNvSpPr/>
          <p:nvPr isPhoto="0" userDrawn="0"/>
        </p:nvSpPr>
        <p:spPr bwMode="auto">
          <a:xfrm>
            <a:off x="4212908" y="2463184"/>
            <a:ext cx="718201" cy="364149"/>
          </a:xfrm>
          <a:custGeom>
            <a:avLst/>
            <a:gdLst/>
            <a:ahLst/>
            <a:cxnLst/>
            <a:rect l="l" t="t" r="r" b="b"/>
            <a:pathLst>
              <a:path w="3045" h="1544" fill="norm" stroke="1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3" name="Google Shape;463;p61" hidden="0"/>
          <p:cNvSpPr txBox="1"/>
          <p:nvPr isPhoto="0" userDrawn="0">
            <p:ph type="ctrTitle" hasCustomPrompt="0"/>
          </p:nvPr>
        </p:nvSpPr>
        <p:spPr bwMode="auto">
          <a:xfrm>
            <a:off x="4203150" y="2832875"/>
            <a:ext cx="3881100" cy="6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>
                <a:latin typeface="Calibri"/>
                <a:ea typeface="Calibri"/>
                <a:cs typeface="Calibri"/>
              </a:rPr>
              <a:t>SÍ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464" name="Google Shape;464;p61" hidden="0"/>
          <p:cNvSpPr txBox="1"/>
          <p:nvPr isPhoto="0" userDrawn="0">
            <p:ph type="subTitle" idx="1" hasCustomPrompt="0"/>
          </p:nvPr>
        </p:nvSpPr>
        <p:spPr bwMode="auto">
          <a:xfrm>
            <a:off x="4144050" y="3549850"/>
            <a:ext cx="39402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Respondiendo a la </a:t>
            </a:r>
            <a:r>
              <a:rPr lang="en" sz="1700">
                <a:latin typeface="Calibri"/>
                <a:ea typeface="Calibri"/>
                <a:cs typeface="Calibri"/>
              </a:rPr>
              <a:t>pregunta</a:t>
            </a:r>
            <a:r>
              <a:rPr lang="en" sz="1700">
                <a:latin typeface="Calibri"/>
                <a:ea typeface="Calibri"/>
                <a:cs typeface="Calibri"/>
              </a:rPr>
              <a:t> del principio. Bajo </a:t>
            </a:r>
            <a:r>
              <a:rPr lang="en" sz="1700" u="sng">
                <a:latin typeface="Calibri"/>
                <a:ea typeface="Calibri"/>
                <a:cs typeface="Calibri"/>
              </a:rPr>
              <a:t>mi actual punto de vista</a:t>
            </a:r>
            <a:r>
              <a:rPr lang="en" sz="1700">
                <a:latin typeface="Calibri"/>
                <a:ea typeface="Calibri"/>
                <a:cs typeface="Calibri"/>
              </a:rPr>
              <a:t> es la mejor alimentación para el ser humano 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465" name="Google Shape;465;p61" hidden="0"/>
          <p:cNvSpPr txBox="1"/>
          <p:nvPr isPhoto="0" userDrawn="0"/>
        </p:nvSpPr>
        <p:spPr bwMode="auto">
          <a:xfrm>
            <a:off x="5084250" y="5870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solidFill>
                  <a:schemeClr val="lt2"/>
                </a:solidFill>
                <a:latin typeface="Calibri"/>
                <a:ea typeface="Calibri"/>
                <a:cs typeface="Calibri"/>
              </a:rPr>
              <a:t>CONCLUYENDO…</a:t>
            </a:r>
            <a:endParaRPr sz="30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0" name="Google Shape;470;p62" hidden="0"/>
          <p:cNvSpPr txBox="1"/>
          <p:nvPr isPhoto="0" userDrawn="0">
            <p:ph type="subTitle" idx="1" hasCustomPrompt="0"/>
          </p:nvPr>
        </p:nvSpPr>
        <p:spPr bwMode="auto">
          <a:xfrm>
            <a:off x="2896500" y="3391325"/>
            <a:ext cx="3351000" cy="11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Las bases las conocen, reconquistar la flexibilidad metabólica y mejorar vuestra salud solo dependerá de vuestra voluntad.</a:t>
            </a:r>
            <a:endParaRPr sz="1700">
              <a:latin typeface="Calibri"/>
              <a:ea typeface="Calibri"/>
              <a:cs typeface="Calibri"/>
            </a:endParaRPr>
          </a:p>
        </p:txBody>
      </p:sp>
      <p:sp>
        <p:nvSpPr>
          <p:cNvPr id="471" name="Google Shape;471;p62" hidden="0"/>
          <p:cNvSpPr txBox="1"/>
          <p:nvPr isPhoto="0" userDrawn="0">
            <p:ph type="title" hasCustomPrompt="0"/>
          </p:nvPr>
        </p:nvSpPr>
        <p:spPr bwMode="auto">
          <a:xfrm>
            <a:off x="2062800" y="2442050"/>
            <a:ext cx="5018400" cy="5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000" b="1">
                <a:latin typeface="Calibri"/>
                <a:ea typeface="Calibri"/>
                <a:cs typeface="Calibri"/>
              </a:rPr>
              <a:t>AHORA SOLO LES TOCA PONERLO EN PRÁCTICA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cxnSp>
        <p:nvCxnSpPr>
          <p:cNvPr id="472" name="Google Shape;472;p62" hidden="0"/>
          <p:cNvCxnSpPr>
            <a:cxnSpLocks/>
          </p:cNvCxnSpPr>
          <p:nvPr isPhoto="0" userDrawn="0"/>
        </p:nvCxnSpPr>
        <p:spPr bwMode="auto">
          <a:xfrm>
            <a:off x="3190500" y="3203297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7" name="Google Shape;477;p63" hidden="0"/>
          <p:cNvSpPr txBox="1"/>
          <p:nvPr isPhoto="0" userDrawn="0">
            <p:ph type="title" hasCustomPrompt="0"/>
          </p:nvPr>
        </p:nvSpPr>
        <p:spPr bwMode="auto">
          <a:xfrm>
            <a:off x="924875" y="760375"/>
            <a:ext cx="5106600" cy="72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b="1">
                <a:latin typeface="Calibri"/>
                <a:ea typeface="Calibri"/>
                <a:cs typeface="Calibri"/>
              </a:rPr>
              <a:t>Muchas gracias por su atención</a:t>
            </a:r>
            <a:endParaRPr sz="4000" b="1">
              <a:latin typeface="Calibri"/>
              <a:ea typeface="Calibri"/>
              <a:cs typeface="Calibri"/>
            </a:endParaRPr>
          </a:p>
        </p:txBody>
      </p:sp>
      <p:sp>
        <p:nvSpPr>
          <p:cNvPr id="478" name="Google Shape;478;p63" hidden="0"/>
          <p:cNvSpPr txBox="1"/>
          <p:nvPr isPhoto="0" userDrawn="0">
            <p:ph type="subTitle" idx="1" hasCustomPrompt="0"/>
          </p:nvPr>
        </p:nvSpPr>
        <p:spPr bwMode="auto">
          <a:xfrm>
            <a:off x="924875" y="1684275"/>
            <a:ext cx="33054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Tienen alguna duda o quieren profundizar</a:t>
            </a:r>
            <a:r>
              <a:rPr lang="en" sz="1700">
                <a:latin typeface="Calibri"/>
                <a:ea typeface="Calibri"/>
                <a:cs typeface="Calibri"/>
              </a:rPr>
              <a:t>?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info@tommasozanette.com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700">
                <a:latin typeface="Calibri"/>
                <a:ea typeface="Calibri"/>
                <a:cs typeface="Calibri"/>
              </a:rPr>
              <a:t>tommasozanette.com</a:t>
            </a:r>
            <a:endParaRPr sz="1700">
              <a:latin typeface="Calibri"/>
              <a:ea typeface="Calibri"/>
              <a:cs typeface="Calibri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700">
              <a:latin typeface="Calibri"/>
              <a:ea typeface="Calibri"/>
              <a:cs typeface="Calibri"/>
            </a:endParaRPr>
          </a:p>
        </p:txBody>
      </p:sp>
      <p:cxnSp>
        <p:nvCxnSpPr>
          <p:cNvPr id="479" name="Google Shape;479;p63" hidden="0"/>
          <p:cNvCxnSpPr>
            <a:cxnSpLocks/>
          </p:cNvCxnSpPr>
          <p:nvPr isPhoto="0" userDrawn="0"/>
        </p:nvCxnSpPr>
        <p:spPr bwMode="auto">
          <a:xfrm>
            <a:off x="1013400" y="1488797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  <p:sp>
        <p:nvSpPr>
          <p:cNvPr id="480" name="Google Shape;480;p63" hidden="0"/>
          <p:cNvSpPr txBox="1"/>
          <p:nvPr isPhoto="0" userDrawn="0"/>
        </p:nvSpPr>
        <p:spPr bwMode="auto">
          <a:xfrm>
            <a:off x="894900" y="4196425"/>
            <a:ext cx="30000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300"/>
              </a:spcBef>
              <a:spcAft>
                <a:spcPts val="0"/>
              </a:spcAft>
              <a:buNone/>
              <a:defRPr/>
            </a:pPr>
            <a:endParaRPr sz="11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cxnSp>
        <p:nvCxnSpPr>
          <p:cNvPr id="481" name="Google Shape;481;p63" hidden="0"/>
          <p:cNvCxnSpPr>
            <a:cxnSpLocks/>
          </p:cNvCxnSpPr>
          <p:nvPr isPhoto="0" userDrawn="0"/>
        </p:nvCxnSpPr>
        <p:spPr bwMode="auto">
          <a:xfrm>
            <a:off x="1013400" y="3458072"/>
            <a:ext cx="2763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rotWithShape="0" algn="bl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Futuristic Background by Slidesgo">
  <a:themeElements>
    <a:clrScheme name="Simple Light">
      <a:dk1>
        <a:srgbClr val="001633"/>
      </a:dk1>
      <a:lt1>
        <a:srgbClr val="FFFFFF"/>
      </a:lt1>
      <a:dk2>
        <a:srgbClr val="85D5E6"/>
      </a:dk2>
      <a:lt2>
        <a:srgbClr val="FFAB40"/>
      </a:lt2>
      <a:accent1>
        <a:srgbClr val="FFAB40"/>
      </a:accent1>
      <a:accent2>
        <a:srgbClr val="85D5E6"/>
      </a:accent2>
      <a:accent3>
        <a:srgbClr val="78909C"/>
      </a:accent3>
      <a:accent4>
        <a:srgbClr val="FFAB40"/>
      </a:accent4>
      <a:accent5>
        <a:srgbClr val="0097A7"/>
      </a:accent5>
      <a:accent6>
        <a:srgbClr val="00163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ONLYOFFICE/6.4.2.6</Application>
  <PresentationFormat>On-screen Show (4:3)</PresentationFormat>
  <Paragraphs>0</Paragraphs>
  <Slides>28</Slides>
  <Notes>28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</cp:coreProperties>
</file>