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notesSlides/notesSlide3.xml" ContentType="application/vnd.openxmlformats-officedocument.presentationml.notesSlide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fr-FR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124" d="100"/>
          <a:sy n="124" d="100"/>
        </p:scale>
        <p:origin x="192" y="72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89FDF86-1762-D84F-935D-5713EAE56A02}" type="datetimeFigureOut">
              <a:rPr lang="fr-FR"/>
              <a:t>12/02/2024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9FD356F6-B2BA-1D49-BB95-7CAFEB95BA1F}" type="slidenum">
              <a:rPr lang="fr-FR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B33AFE92-FC7E-47EE-A22C-2418A3C88312}" type="slidenum">
              <a:rPr lang="en-GB"/>
              <a:t>1</a:t>
            </a:fld>
            <a:endParaRPr lang="en-GB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 defTabSz="232943">
              <a:defRPr/>
            </a:pPr>
            <a:fld id="{4610CDD4-73C3-4496-BBAD-4C2565637988}" type="slidenum">
              <a:rPr lang="en-GB">
                <a:solidFill>
                  <a:prstClr val="black"/>
                </a:solidFill>
                <a:latin typeface="Calibri"/>
              </a:rPr>
              <a:t>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A3573FB-CCE7-A161-37B6-340DA7A930E4}" type="slidenum">
              <a:rPr/>
              <a:t/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9FD356F6-B2BA-1D49-BB95-7CAFEB95BA1F}" type="slidenum">
              <a:rPr lang="fr-FR"/>
              <a:t>4</a:t>
            </a:fld>
            <a:endParaRPr lang="fr-FR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D18E23B-5317-47A4-01E9-417D6ADB8C5C}" type="slidenum">
              <a:rPr/>
              <a:t/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D00DFE5-80C9-FCD5-2EC3-8B9A4280E5CD}" type="slidenum">
              <a:rPr/>
              <a:t/>
            </a:fld>
            <a:endParaRPr/>
          </a:p>
        </p:txBody>
      </p:sp>
    </p:spTree>
  </p:cSld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0" showMasterPhAnim="0" showMasterSp="0" userDrawn="1">
  <p:cSld name="Full Slide Image">
    <p:bg>
      <p:bgPr shadeToTitle="0">
        <a:solidFill>
          <a:schemeClr val="bg1">
            <a:lumMod val="85000"/>
          </a:schemeClr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000224-9107-9C44-8AB9-C3DEA58A60F0}" type="datetimeFigureOut">
              <a:rPr lang="fr-FR"/>
              <a:t>12/02/2024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D9B2E2-1AB4-FE46-A78E-1E21F61482C3}" type="slidenum">
              <a:rPr lang="fr-FR"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.jpg"/><Relationship Id="rId6" Type="http://schemas.openxmlformats.org/officeDocument/2006/relationships/image" Target="../media/image6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6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47000">
              <a:schemeClr val="accent1">
                <a:lumMod val="5000"/>
                <a:lumOff val="95000"/>
              </a:schemeClr>
            </a:gs>
            <a:gs pos="66080">
              <a:srgbClr val="FF4F4F"/>
            </a:gs>
            <a:gs pos="74000">
              <a:srgbClr val="FF4F4F"/>
            </a:gs>
            <a:gs pos="83000">
              <a:srgbClr val="FF0000"/>
            </a:gs>
            <a:gs pos="100000">
              <a:srgbClr val="FF0000"/>
            </a:gs>
          </a:gsLst>
          <a:lin ang="27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1" name="object 48"/>
          <p:cNvSpPr/>
          <p:nvPr/>
        </p:nvSpPr>
        <p:spPr bwMode="auto">
          <a:xfrm>
            <a:off x="10819185" y="5405725"/>
            <a:ext cx="1149710" cy="1449366"/>
          </a:xfrm>
          <a:custGeom>
            <a:avLst/>
            <a:gdLst/>
            <a:ahLst/>
            <a:cxnLst/>
            <a:rect l="l" t="t" r="r" b="b"/>
            <a:pathLst>
              <a:path w="1895475" h="2389504" fill="norm" stroke="1" extrusionOk="0">
                <a:moveTo>
                  <a:pt x="210616" y="9220"/>
                </a:moveTo>
                <a:lnTo>
                  <a:pt x="0" y="9220"/>
                </a:lnTo>
                <a:lnTo>
                  <a:pt x="0" y="2389454"/>
                </a:lnTo>
                <a:lnTo>
                  <a:pt x="210616" y="2389454"/>
                </a:lnTo>
                <a:lnTo>
                  <a:pt x="210616" y="9220"/>
                </a:lnTo>
                <a:close/>
              </a:path>
              <a:path w="1895475" h="2389504" fill="norm" stroke="1" extrusionOk="0">
                <a:moveTo>
                  <a:pt x="631825" y="499287"/>
                </a:moveTo>
                <a:lnTo>
                  <a:pt x="421208" y="499287"/>
                </a:lnTo>
                <a:lnTo>
                  <a:pt x="421208" y="2389454"/>
                </a:lnTo>
                <a:lnTo>
                  <a:pt x="631825" y="2389454"/>
                </a:lnTo>
                <a:lnTo>
                  <a:pt x="631825" y="499287"/>
                </a:lnTo>
                <a:close/>
              </a:path>
              <a:path w="1895475" h="2389504" fill="norm" stroke="1" extrusionOk="0">
                <a:moveTo>
                  <a:pt x="631825" y="32207"/>
                </a:moveTo>
                <a:lnTo>
                  <a:pt x="421208" y="32207"/>
                </a:lnTo>
                <a:lnTo>
                  <a:pt x="421208" y="291706"/>
                </a:lnTo>
                <a:lnTo>
                  <a:pt x="631825" y="291706"/>
                </a:lnTo>
                <a:lnTo>
                  <a:pt x="631825" y="32207"/>
                </a:lnTo>
                <a:close/>
              </a:path>
              <a:path w="1895475" h="2389504" fill="norm" stroke="1" extrusionOk="0">
                <a:moveTo>
                  <a:pt x="1052931" y="721690"/>
                </a:moveTo>
                <a:lnTo>
                  <a:pt x="842327" y="721690"/>
                </a:lnTo>
                <a:lnTo>
                  <a:pt x="842327" y="2389454"/>
                </a:lnTo>
                <a:lnTo>
                  <a:pt x="1052931" y="2389454"/>
                </a:lnTo>
                <a:lnTo>
                  <a:pt x="1052931" y="721690"/>
                </a:lnTo>
                <a:close/>
              </a:path>
              <a:path w="1895475" h="2389504" fill="norm" stroke="1" extrusionOk="0">
                <a:moveTo>
                  <a:pt x="1052931" y="16649"/>
                </a:moveTo>
                <a:lnTo>
                  <a:pt x="842327" y="16649"/>
                </a:lnTo>
                <a:lnTo>
                  <a:pt x="842327" y="514845"/>
                </a:lnTo>
                <a:lnTo>
                  <a:pt x="1052931" y="514845"/>
                </a:lnTo>
                <a:lnTo>
                  <a:pt x="1052931" y="16649"/>
                </a:lnTo>
                <a:close/>
              </a:path>
              <a:path w="1895475" h="2389504" fill="norm" stroke="1" extrusionOk="0">
                <a:moveTo>
                  <a:pt x="1474139" y="9220"/>
                </a:moveTo>
                <a:lnTo>
                  <a:pt x="1263535" y="9220"/>
                </a:lnTo>
                <a:lnTo>
                  <a:pt x="1263535" y="2389454"/>
                </a:lnTo>
                <a:lnTo>
                  <a:pt x="1474139" y="2389454"/>
                </a:lnTo>
                <a:lnTo>
                  <a:pt x="1474139" y="9220"/>
                </a:lnTo>
                <a:close/>
              </a:path>
              <a:path w="1895475" h="2389504" fill="norm" stroke="1" extrusionOk="0">
                <a:moveTo>
                  <a:pt x="1895144" y="445897"/>
                </a:moveTo>
                <a:lnTo>
                  <a:pt x="1684642" y="445897"/>
                </a:lnTo>
                <a:lnTo>
                  <a:pt x="1684642" y="2389454"/>
                </a:lnTo>
                <a:lnTo>
                  <a:pt x="1895144" y="2389454"/>
                </a:lnTo>
                <a:lnTo>
                  <a:pt x="1895144" y="445897"/>
                </a:lnTo>
                <a:close/>
              </a:path>
              <a:path w="1895475" h="2389504" fill="norm" stroke="1" extrusionOk="0">
                <a:moveTo>
                  <a:pt x="1895157" y="0"/>
                </a:moveTo>
                <a:lnTo>
                  <a:pt x="1684642" y="0"/>
                </a:lnTo>
                <a:lnTo>
                  <a:pt x="1684642" y="259511"/>
                </a:lnTo>
                <a:lnTo>
                  <a:pt x="1895157" y="259511"/>
                </a:lnTo>
                <a:lnTo>
                  <a:pt x="18951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>
            <a:off x="469774" y="1307362"/>
            <a:ext cx="10924266" cy="11432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spcAft>
                <a:spcPts val="992"/>
              </a:spcAft>
              <a:defRPr/>
            </a:pPr>
            <a:r>
              <a:rPr lang="en-US" sz="4800" b="1" spc="6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upply"/>
              </a:rPr>
              <a:t>TITLE </a:t>
            </a:r>
            <a:endParaRPr/>
          </a:p>
          <a:p>
            <a:pPr algn="ctr">
              <a:spcAft>
                <a:spcPts val="992"/>
              </a:spcAft>
              <a:defRPr/>
            </a:pPr>
            <a:endParaRPr lang="en-US" sz="4800" b="1" spc="60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Supply"/>
            </a:endParaRPr>
          </a:p>
          <a:p>
            <a:pPr algn="ctr">
              <a:spcAft>
                <a:spcPts val="992"/>
              </a:spcAft>
              <a:defRPr/>
            </a:pPr>
            <a:r>
              <a:rPr lang="en-US" sz="4800" b="1" spc="6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upply"/>
              </a:rPr>
              <a:t> </a:t>
            </a:r>
            <a:endParaRPr/>
          </a:p>
          <a:p>
            <a:pPr algn="l">
              <a:spcAft>
                <a:spcPts val="992"/>
              </a:spcAft>
              <a:defRPr/>
            </a:pPr>
            <a:r>
              <a:rPr lang="en-US" sz="4800" b="1" spc="60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Supply"/>
              </a:rPr>
              <a:t> 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469774" y="5714768"/>
            <a:ext cx="5545238" cy="11432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>
              <a:spcAft>
                <a:spcPts val="992"/>
              </a:spcAft>
              <a:defRPr/>
            </a:pPr>
            <a:endParaRPr lang="en-US" sz="2000" b="1" spc="600">
              <a:ln>
                <a:solidFill>
                  <a:schemeClr val="tx1"/>
                </a:solidFill>
              </a:ln>
              <a:solidFill>
                <a:schemeClr val="bg1"/>
              </a:solidFill>
              <a:latin typeface="Tenorite Display"/>
            </a:endParaRPr>
          </a:p>
        </p:txBody>
      </p:sp>
      <p:pic>
        <p:nvPicPr>
          <p:cNvPr id="8" name="Picture 7" descr="A red shield with white text and a swan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573080" y="3429000"/>
            <a:ext cx="1641919" cy="1833476"/>
          </a:xfrm>
          <a:prstGeom prst="rect">
            <a:avLst/>
          </a:prstGeom>
        </p:spPr>
      </p:pic>
      <p:pic>
        <p:nvPicPr>
          <p:cNvPr id="4" name="Picture 6" descr="Ligue 2 BKT - YouTube"/>
          <p:cNvPicPr>
            <a:picLocks noChangeAspect="1" noChangeArrowheads="1"/>
          </p:cNvPicPr>
          <p:nvPr/>
        </p:nvPicPr>
        <p:blipFill>
          <a:blip r:embed="rId4"/>
          <a:srcRect l="17589" t="0" r="17805" b="0"/>
          <a:stretch/>
        </p:blipFill>
        <p:spPr bwMode="auto">
          <a:xfrm>
            <a:off x="9747608" y="5408741"/>
            <a:ext cx="936279" cy="144925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 bwMode="auto">
          <a:xfrm>
            <a:off x="0" y="1"/>
            <a:ext cx="12192000" cy="815974"/>
            <a:chOff x="43843" y="159193"/>
            <a:chExt cx="12192000" cy="699387"/>
          </a:xfrm>
          <a:solidFill>
            <a:srgbClr val="FF0000"/>
          </a:solidFill>
        </p:grpSpPr>
        <p:sp>
          <p:nvSpPr>
            <p:cNvPr id="2" name="object 7"/>
            <p:cNvSpPr/>
            <p:nvPr/>
          </p:nvSpPr>
          <p:spPr bwMode="auto">
            <a:xfrm>
              <a:off x="43843" y="159193"/>
              <a:ext cx="12192000" cy="699387"/>
            </a:xfrm>
            <a:custGeom>
              <a:avLst/>
              <a:gdLst/>
              <a:ahLst/>
              <a:cxnLst/>
              <a:rect l="l" t="t" r="r" b="b"/>
              <a:pathLst>
                <a:path w="4196715" h="8581390" fill="norm" stroke="1" extrusionOk="0">
                  <a:moveTo>
                    <a:pt x="0" y="8581146"/>
                  </a:moveTo>
                  <a:lnTo>
                    <a:pt x="4196605" y="8581146"/>
                  </a:lnTo>
                  <a:lnTo>
                    <a:pt x="4196605" y="0"/>
                  </a:lnTo>
                  <a:lnTo>
                    <a:pt x="0" y="0"/>
                  </a:lnTo>
                  <a:lnTo>
                    <a:pt x="0" y="8581146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algn="l" defTabSz="20686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900" b="0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FF4F4F"/>
                </a:highlight>
                <a:latin typeface="Klavika Lt"/>
                <a:ea typeface="+mn-ea"/>
                <a:cs typeface="+mn-cs"/>
              </a:endParaRPr>
            </a:p>
          </p:txBody>
        </p:sp>
        <p:sp>
          <p:nvSpPr>
            <p:cNvPr id="3" name="object 6"/>
            <p:cNvSpPr/>
            <p:nvPr/>
          </p:nvSpPr>
          <p:spPr bwMode="auto">
            <a:xfrm rot="10800000">
              <a:off x="11481047" y="272325"/>
              <a:ext cx="679680" cy="463863"/>
            </a:xfrm>
            <a:custGeom>
              <a:avLst/>
              <a:gdLst/>
              <a:ahLst/>
              <a:cxnLst/>
              <a:rect l="l" t="t" r="r" b="b"/>
              <a:pathLst>
                <a:path w="1120139" h="1436370" fill="norm" stroke="1" extrusionOk="0">
                  <a:moveTo>
                    <a:pt x="572935" y="638352"/>
                  </a:moveTo>
                  <a:lnTo>
                    <a:pt x="0" y="638352"/>
                  </a:lnTo>
                  <a:lnTo>
                    <a:pt x="0" y="797966"/>
                  </a:lnTo>
                  <a:lnTo>
                    <a:pt x="572935" y="797966"/>
                  </a:lnTo>
                  <a:lnTo>
                    <a:pt x="572935" y="638352"/>
                  </a:lnTo>
                  <a:close/>
                </a:path>
                <a:path w="1120139" h="1436370" fill="norm" stroke="1" extrusionOk="0">
                  <a:moveTo>
                    <a:pt x="741502" y="319214"/>
                  </a:moveTo>
                  <a:lnTo>
                    <a:pt x="0" y="319214"/>
                  </a:lnTo>
                  <a:lnTo>
                    <a:pt x="0" y="478828"/>
                  </a:lnTo>
                  <a:lnTo>
                    <a:pt x="741502" y="478828"/>
                  </a:lnTo>
                  <a:lnTo>
                    <a:pt x="741502" y="319214"/>
                  </a:lnTo>
                  <a:close/>
                </a:path>
                <a:path w="1120139" h="1436370" fill="norm" stroke="1" extrusionOk="0">
                  <a:moveTo>
                    <a:pt x="781964" y="1276718"/>
                  </a:moveTo>
                  <a:lnTo>
                    <a:pt x="0" y="1276718"/>
                  </a:lnTo>
                  <a:lnTo>
                    <a:pt x="0" y="1436255"/>
                  </a:lnTo>
                  <a:lnTo>
                    <a:pt x="781964" y="1436255"/>
                  </a:lnTo>
                  <a:lnTo>
                    <a:pt x="781964" y="1276718"/>
                  </a:lnTo>
                  <a:close/>
                </a:path>
                <a:path w="1120139" h="1436370" fill="norm" stroke="1" extrusionOk="0">
                  <a:moveTo>
                    <a:pt x="1095476" y="319214"/>
                  </a:moveTo>
                  <a:lnTo>
                    <a:pt x="898804" y="319214"/>
                  </a:lnTo>
                  <a:lnTo>
                    <a:pt x="898804" y="478828"/>
                  </a:lnTo>
                  <a:lnTo>
                    <a:pt x="1095476" y="478828"/>
                  </a:lnTo>
                  <a:lnTo>
                    <a:pt x="1095476" y="319214"/>
                  </a:lnTo>
                  <a:close/>
                </a:path>
                <a:path w="1120139" h="1436370" fill="norm" stroke="1" extrusionOk="0">
                  <a:moveTo>
                    <a:pt x="1107274" y="638352"/>
                  </a:moveTo>
                  <a:lnTo>
                    <a:pt x="729703" y="638352"/>
                  </a:lnTo>
                  <a:lnTo>
                    <a:pt x="729703" y="797966"/>
                  </a:lnTo>
                  <a:lnTo>
                    <a:pt x="1107274" y="797966"/>
                  </a:lnTo>
                  <a:lnTo>
                    <a:pt x="1107274" y="638352"/>
                  </a:lnTo>
                  <a:close/>
                </a:path>
                <a:path w="1120139" h="1436370" fill="norm" stroke="1" extrusionOk="0">
                  <a:moveTo>
                    <a:pt x="1112888" y="957567"/>
                  </a:moveTo>
                  <a:lnTo>
                    <a:pt x="0" y="957567"/>
                  </a:lnTo>
                  <a:lnTo>
                    <a:pt x="0" y="1117180"/>
                  </a:lnTo>
                  <a:lnTo>
                    <a:pt x="1112888" y="1117180"/>
                  </a:lnTo>
                  <a:lnTo>
                    <a:pt x="1112888" y="957567"/>
                  </a:lnTo>
                  <a:close/>
                </a:path>
                <a:path w="1120139" h="1436370" fill="norm" stroke="1" extrusionOk="0">
                  <a:moveTo>
                    <a:pt x="1112888" y="0"/>
                  </a:moveTo>
                  <a:lnTo>
                    <a:pt x="0" y="0"/>
                  </a:lnTo>
                  <a:lnTo>
                    <a:pt x="0" y="159600"/>
                  </a:lnTo>
                  <a:lnTo>
                    <a:pt x="1112888" y="159600"/>
                  </a:lnTo>
                  <a:lnTo>
                    <a:pt x="1112888" y="0"/>
                  </a:lnTo>
                  <a:close/>
                </a:path>
                <a:path w="1120139" h="1436370" fill="norm" stroke="1" extrusionOk="0">
                  <a:moveTo>
                    <a:pt x="1119886" y="1276718"/>
                  </a:moveTo>
                  <a:lnTo>
                    <a:pt x="923213" y="1276718"/>
                  </a:lnTo>
                  <a:lnTo>
                    <a:pt x="923213" y="1436255"/>
                  </a:lnTo>
                  <a:lnTo>
                    <a:pt x="1119886" y="1436255"/>
                  </a:lnTo>
                  <a:lnTo>
                    <a:pt x="1119886" y="127671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</p:spPr>
          <p:txBody>
            <a:bodyPr wrap="square" lIns="0" tIns="0" rIns="0" bIns="0" rtlCol="0"/>
            <a:lstStyle/>
            <a:p>
              <a:pPr marL="0" marR="0" lvl="0" indent="0" algn="l" defTabSz="20686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900" b="0" i="0" u="none" strike="noStrike" cap="none" spc="0">
                <a:ln>
                  <a:noFill/>
                </a:ln>
                <a:solidFill>
                  <a:prstClr val="black"/>
                </a:solidFill>
                <a:highlight>
                  <a:srgbClr val="FF4F4F"/>
                </a:highlight>
                <a:latin typeface="Klavika Lt"/>
                <a:ea typeface="+mn-ea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682408" y="57967"/>
            <a:ext cx="679680" cy="758008"/>
          </a:xfrm>
          <a:prstGeom prst="rect">
            <a:avLst/>
          </a:prstGeom>
        </p:spPr>
      </p:pic>
      <p:sp>
        <p:nvSpPr>
          <p:cNvPr id="1324346566" name="Titre 1"/>
          <p:cNvSpPr>
            <a:spLocks noGrp="1"/>
          </p:cNvSpPr>
          <p:nvPr>
            <p:ph type="title"/>
          </p:nvPr>
        </p:nvSpPr>
        <p:spPr bwMode="auto">
          <a:xfrm flipH="0" flipV="0">
            <a:off x="0" y="0"/>
            <a:ext cx="10515600" cy="815973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fr-FR" sz="2800" b="1" i="0" u="none" strike="noStrike" cap="none" spc="0">
                <a:solidFill>
                  <a:schemeClr val="bg1"/>
                </a:solidFill>
                <a:latin typeface="Arial"/>
                <a:ea typeface="Arial"/>
                <a:cs typeface="Arial"/>
              </a:rPr>
              <a:t>Fueling &amp; Recovery for Football Matches (3-Day Turnaround)</a:t>
            </a:r>
            <a:endParaRPr sz="2800" b="1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055176704" name="Espace réservé du contenu 2"/>
          <p:cNvSpPr>
            <a:spLocks noGrp="1"/>
          </p:cNvSpPr>
          <p:nvPr>
            <p:ph sz="half" idx="1"/>
          </p:nvPr>
        </p:nvSpPr>
        <p:spPr bwMode="auto">
          <a:xfrm flipH="0" flipV="0">
            <a:off x="838199" y="1825624"/>
            <a:ext cx="3131903" cy="4351338"/>
          </a:xfrm>
        </p:spPr>
        <p:txBody>
          <a:bodyPr/>
          <a:lstStyle/>
          <a:p>
            <a:pPr marL="0" indent="0">
              <a:buFont typeface="Arial"/>
              <a:buNone/>
              <a:defRPr/>
            </a:pPr>
            <a:endParaRPr/>
          </a:p>
        </p:txBody>
      </p:sp>
      <p:sp>
        <p:nvSpPr>
          <p:cNvPr id="1521180910" name="Espace réservé du contenu 2"/>
          <p:cNvSpPr>
            <a:spLocks noGrp="1"/>
          </p:cNvSpPr>
          <p:nvPr>
            <p:ph sz="half" idx="1"/>
          </p:nvPr>
        </p:nvSpPr>
        <p:spPr bwMode="auto">
          <a:xfrm flipH="0" flipV="0">
            <a:off x="4530047" y="1825624"/>
            <a:ext cx="3131903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23099037" name="Espace réservé du contenu 2"/>
          <p:cNvSpPr>
            <a:spLocks noGrp="1"/>
          </p:cNvSpPr>
          <p:nvPr>
            <p:ph sz="half" idx="1"/>
          </p:nvPr>
        </p:nvSpPr>
        <p:spPr bwMode="auto">
          <a:xfrm flipH="0" flipV="0">
            <a:off x="8221895" y="1825624"/>
            <a:ext cx="3131903" cy="4351338"/>
          </a:xfr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2000" advClick="1">
        <p159:morph option="byObject"/>
      </p:transition>
    </mc:Choice>
    <mc:Fallback>
      <p:transition spd="slow" advClick="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alphaModFix/>
          </a:blip>
          <a:srcRect l="18173" t="0" r="20217" b="0"/>
          <a:stretch/>
        </p:blipFill>
        <p:spPr bwMode="auto">
          <a:xfrm>
            <a:off x="-170" y="4926"/>
            <a:ext cx="8450317" cy="685799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 bwMode="auto">
          <a:xfrm>
            <a:off x="167980" y="299884"/>
            <a:ext cx="6220628" cy="780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4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TITLE</a:t>
            </a:r>
            <a:endParaRPr/>
          </a:p>
        </p:txBody>
      </p:sp>
      <p:pic>
        <p:nvPicPr>
          <p:cNvPr id="1030" name="Picture 6" descr="Ligue 2 BKT - YouTube"/>
          <p:cNvPicPr>
            <a:picLocks noChangeAspect="1" noChangeArrowheads="1"/>
          </p:cNvPicPr>
          <p:nvPr/>
        </p:nvPicPr>
        <p:blipFill>
          <a:blip r:embed="rId4"/>
          <a:srcRect l="5860" t="0" r="7192" b="0"/>
          <a:stretch/>
        </p:blipFill>
        <p:spPr bwMode="auto">
          <a:xfrm>
            <a:off x="6225997" y="-2458"/>
            <a:ext cx="5962785" cy="6858000"/>
          </a:xfrm>
          <a:custGeom>
            <a:avLst/>
            <a:gdLst/>
            <a:ahLst/>
            <a:cxnLst/>
            <a:rect l="l" t="t" r="r" b="b"/>
            <a:pathLst>
              <a:path w="5962785" h="6858000" fill="norm" stroke="1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auto">
          <a:xfrm>
            <a:off x="1931954" y="96113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 b="1">
                <a:latin typeface="Calibri"/>
                <a:cs typeface="Calibri"/>
              </a:rPr>
              <a:t>TITLE 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>
            <a:off x="1931954" y="1609236"/>
            <a:ext cx="9682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  <a:defRPr/>
            </a:pPr>
            <a:r>
              <a:rPr lang="en-US" sz="2400"/>
              <a:t>TEXT</a:t>
            </a:r>
            <a:endParaRPr/>
          </a:p>
          <a:p>
            <a:pPr marL="342900" indent="-342900">
              <a:buFont typeface="Arial"/>
              <a:buChar char="•"/>
              <a:defRPr/>
            </a:pPr>
            <a:endParaRPr lang="en-US" sz="2400"/>
          </a:p>
          <a:p>
            <a:pPr marL="342900" indent="-342900">
              <a:buFont typeface="Arial"/>
              <a:buChar char="•"/>
              <a:defRPr/>
            </a:pPr>
            <a:endParaRPr lang="en-US" sz="2400"/>
          </a:p>
        </p:txBody>
      </p:sp>
      <p:grpSp>
        <p:nvGrpSpPr>
          <p:cNvPr id="3" name="Group 2"/>
          <p:cNvGrpSpPr/>
          <p:nvPr/>
        </p:nvGrpSpPr>
        <p:grpSpPr bwMode="auto">
          <a:xfrm>
            <a:off x="0" y="0"/>
            <a:ext cx="1503618" cy="6858001"/>
            <a:chOff x="0" y="0"/>
            <a:chExt cx="1503618" cy="6858001"/>
          </a:xfrm>
        </p:grpSpPr>
        <p:sp>
          <p:nvSpPr>
            <p:cNvPr id="4" name="Rectangle 3"/>
            <p:cNvSpPr/>
            <p:nvPr/>
          </p:nvSpPr>
          <p:spPr bwMode="auto">
            <a:xfrm>
              <a:off x="0" y="121920"/>
              <a:ext cx="704335" cy="67360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457899" y="0"/>
              <a:ext cx="45719" cy="6858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Right Triangle 6"/>
            <p:cNvSpPr/>
            <p:nvPr/>
          </p:nvSpPr>
          <p:spPr bwMode="auto">
            <a:xfrm rot="5400000">
              <a:off x="-18239" y="18239"/>
              <a:ext cx="1487424" cy="1450946"/>
            </a:xfrm>
            <a:prstGeom prst="rt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>
              <a:off x="103854" y="52274"/>
              <a:ext cx="1147851" cy="1280132"/>
            </a:xfrm>
            <a:prstGeom prst="rect">
              <a:avLst/>
            </a:prstGeom>
          </p:spPr>
        </p:pic>
      </p:grpSp>
      <p:pic>
        <p:nvPicPr>
          <p:cNvPr id="10" name="Picture 9" descr="A red and black stripes&#10;&#10;Description automatically generated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779422" y="0"/>
            <a:ext cx="1412578" cy="606094"/>
          </a:xfrm>
          <a:prstGeom prst="rect">
            <a:avLst/>
          </a:prstGeom>
        </p:spPr>
      </p:pic>
      <p:pic>
        <p:nvPicPr>
          <p:cNvPr id="11" name="Picture 6" descr="Ligue 2 BKT - YouTube"/>
          <p:cNvPicPr>
            <a:picLocks noChangeAspect="1" noChangeArrowheads="1"/>
          </p:cNvPicPr>
          <p:nvPr/>
        </p:nvPicPr>
        <p:blipFill>
          <a:blip r:embed="rId5"/>
          <a:srcRect l="5860" t="0" r="7192" b="0"/>
          <a:stretch/>
        </p:blipFill>
        <p:spPr bwMode="auto">
          <a:xfrm>
            <a:off x="11210542" y="5730436"/>
            <a:ext cx="978240" cy="1125106"/>
          </a:xfrm>
          <a:custGeom>
            <a:avLst/>
            <a:gdLst/>
            <a:ahLst/>
            <a:cxnLst/>
            <a:rect l="l" t="t" r="r" b="b"/>
            <a:pathLst>
              <a:path w="5962785" h="6858000" fill="norm" stroke="1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pic>
        <p:nvPicPr>
          <p:cNvPr id="6" name="Picture 5" descr="A blue and black logo&#10;&#10;Description automatically generated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980139" y="26544"/>
            <a:ext cx="623865" cy="623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black stripes&#10;&#10;Description automatically generated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779422" y="0"/>
            <a:ext cx="1412578" cy="60609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 rot="16199999">
            <a:off x="-1335537" y="3197573"/>
            <a:ext cx="48506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3200" b="1"/>
              <a:t>TITLE</a:t>
            </a:r>
            <a:endParaRPr lang="en-US" sz="2400" b="1"/>
          </a:p>
        </p:txBody>
      </p:sp>
      <p:grpSp>
        <p:nvGrpSpPr>
          <p:cNvPr id="16" name="Group 15"/>
          <p:cNvGrpSpPr/>
          <p:nvPr/>
        </p:nvGrpSpPr>
        <p:grpSpPr bwMode="auto">
          <a:xfrm>
            <a:off x="0" y="0"/>
            <a:ext cx="1503618" cy="6858001"/>
            <a:chOff x="0" y="0"/>
            <a:chExt cx="1503618" cy="6858001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121920"/>
              <a:ext cx="704335" cy="67360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457899" y="0"/>
              <a:ext cx="45719" cy="685800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 bwMode="auto">
            <a:xfrm rot="5400000">
              <a:off x="-18239" y="18239"/>
              <a:ext cx="1487424" cy="1450946"/>
            </a:xfrm>
            <a:prstGeom prst="rtTriangl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03854" y="52274"/>
              <a:ext cx="1147851" cy="1280132"/>
            </a:xfrm>
            <a:prstGeom prst="rect">
              <a:avLst/>
            </a:prstGeom>
          </p:spPr>
        </p:pic>
      </p:grpSp>
      <p:pic>
        <p:nvPicPr>
          <p:cNvPr id="13" name="Picture 6" descr="Ligue 2 BKT - YouTube"/>
          <p:cNvPicPr>
            <a:picLocks noChangeAspect="1" noChangeArrowheads="1"/>
          </p:cNvPicPr>
          <p:nvPr/>
        </p:nvPicPr>
        <p:blipFill>
          <a:blip r:embed="rId5"/>
          <a:srcRect l="5860" t="0" r="7192" b="0"/>
          <a:stretch/>
        </p:blipFill>
        <p:spPr bwMode="auto">
          <a:xfrm>
            <a:off x="11210542" y="5730436"/>
            <a:ext cx="978240" cy="1125106"/>
          </a:xfrm>
          <a:custGeom>
            <a:avLst/>
            <a:gdLst/>
            <a:ahLst/>
            <a:cxnLst/>
            <a:rect l="l" t="t" r="r" b="b"/>
            <a:pathLst>
              <a:path w="5962785" h="6858000" fill="norm" stroke="1" extrusionOk="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</p:spPr>
      </p:pic>
      <p:pic>
        <p:nvPicPr>
          <p:cNvPr id="2" name="Picture 1" descr="A blue and black logo&#10;&#10;Description automatically generated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980139" y="26544"/>
            <a:ext cx="623865" cy="623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" name="Content Placeholder 3" descr="A red shield with white text and a swan&#10;&#10;Description automatically generated"/>
          <p:cNvPicPr>
            <a:picLocks noChangeAspect="1" noGrp="1"/>
          </p:cNvPicPr>
          <p:nvPr>
            <p:ph idx="1"/>
          </p:nvPr>
        </p:nvPicPr>
        <p:blipFill>
          <a:blip r:embed="rId3"/>
          <a:stretch/>
        </p:blipFill>
        <p:spPr bwMode="auto">
          <a:xfrm>
            <a:off x="4147640" y="1825625"/>
            <a:ext cx="3896720" cy="4351338"/>
          </a:xfrm>
          <a:prstGeom prst="rect">
            <a:avLst/>
          </a:prstGeom>
        </p:spPr>
      </p:pic>
      <p:pic>
        <p:nvPicPr>
          <p:cNvPr id="6" name="Picture 6" descr="Ligue 2 BKT - YouTube"/>
          <p:cNvPicPr>
            <a:picLocks noChangeAspect="1" noChangeArrowheads="1"/>
          </p:cNvPicPr>
          <p:nvPr/>
        </p:nvPicPr>
        <p:blipFill>
          <a:blip r:embed="rId4"/>
          <a:srcRect l="17589" t="0" r="17805" b="0"/>
          <a:stretch/>
        </p:blipFill>
        <p:spPr bwMode="auto">
          <a:xfrm>
            <a:off x="9185564" y="2258356"/>
            <a:ext cx="1913960" cy="2962604"/>
          </a:xfrm>
          <a:prstGeom prst="rect">
            <a:avLst/>
          </a:prstGeom>
          <a:noFill/>
        </p:spPr>
      </p:pic>
      <p:pic>
        <p:nvPicPr>
          <p:cNvPr id="7" name="Picture 6" descr="A blue and black logo&#10;&#10;Description automatically generated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1092476" y="2572317"/>
            <a:ext cx="2104240" cy="21042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ONLYOFFICE/8.0.1.31</Application>
  <DocSecurity>0</DocSecurity>
  <PresentationFormat>Widescreen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Microsoft Office User</dc:creator>
  <cp:keywords/>
  <dc:description/>
  <dc:identifier/>
  <dc:language/>
  <cp:lastModifiedBy/>
  <cp:revision>64</cp:revision>
  <dcterms:created xsi:type="dcterms:W3CDTF">2021-12-14T13:45:33Z</dcterms:created>
  <dcterms:modified xsi:type="dcterms:W3CDTF">2024-03-11T11:44:32Z</dcterms:modified>
  <cp:category/>
  <cp:contentStatus/>
  <cp:version/>
</cp:coreProperties>
</file>