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878" r:id="rId2"/>
    <p:sldId id="879" r:id="rId3"/>
    <p:sldId id="280" r:id="rId4"/>
    <p:sldId id="281" r:id="rId5"/>
    <p:sldId id="283" r:id="rId6"/>
    <p:sldId id="88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CA"/>
    <a:srgbClr val="FF625A"/>
    <a:srgbClr val="EBF1E9"/>
    <a:srgbClr val="FE6F6E"/>
    <a:srgbClr val="FF5B5B"/>
    <a:srgbClr val="FF9B9F"/>
    <a:srgbClr val="FBBDBD"/>
    <a:srgbClr val="FF626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8"/>
    <p:restoredTop sz="94488"/>
  </p:normalViewPr>
  <p:slideViewPr>
    <p:cSldViewPr snapToGrid="0" snapToObjects="1">
      <p:cViewPr varScale="1">
        <p:scale>
          <a:sx n="124" d="100"/>
          <a:sy n="124" d="100"/>
        </p:scale>
        <p:origin x="19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FDF86-1762-D84F-935D-5713EAE56A02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356F6-B2BA-1D49-BB95-7CAFEB95BA1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030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3AFE92-FC7E-47EE-A22C-2418A3C8831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59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232943">
              <a:defRPr/>
            </a:pPr>
            <a:fld id="{4610CDD4-73C3-4496-BBAD-4C2565637988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232943">
                <a:defRPr/>
              </a:pPr>
              <a:t>2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67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356F6-B2BA-1D49-BB95-7CAFEB95BA1F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7927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928943-08AC-2841-A312-83C138E73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990082-D66F-DA48-8D99-366412AA35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31B2FD-8B79-DA4A-87DC-B48D71107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188278-FE62-114F-9C2A-E3A45939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1936A3-0349-794A-8493-C511A5C53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087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8EA0AE-DE07-7B49-966A-DCF24872F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636C4C-CB4D-0948-904D-8DBDA932B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298AA1-8294-2146-AF39-D4B11AD64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FB502C-9985-0F48-A976-358530359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7518E4-9A30-FC45-97CB-841AE2D1C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807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4587C8-E085-CA4A-8149-5EC44741C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4557B6-2378-6248-8C00-FD4762D4D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61043B-DAE0-7A4A-BE4D-CD587E177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84820B-1CA4-A546-BA76-9518EC38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032033-DF3A-AD40-9D72-3CDD1101C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654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2A9BCA-75AA-FB4C-92F1-D6F99C374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F7A670-D649-444E-874B-9193C2C34E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690924-2693-EC40-9EEC-80A983377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F80C34-C0BA-CD4C-921E-E6ED4519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79BB7E-6870-734D-B909-0E50CABE7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F18308-5FA5-3746-A951-9CEA7A10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693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B6E6D3-F199-AD40-B301-0F806F47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D387E6-837B-3D46-8805-8BCFE4F88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8BE060-9451-8F4C-B0F5-E004FAFB3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D8CA08E-F153-FC4A-AAF3-216085ED8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DAFC26-2392-5445-A338-45858B6F15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13F4EC-F39E-BB41-BE7C-25CBE9D18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469429-9F0E-9B42-8DBD-ED428C830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9FBA1D7-AECB-E447-AAAB-055132E26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8666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34360A-7346-224B-A001-4C7687B0A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5FF0FB7-A084-C94B-8FFA-2D60F02CD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FEA3B9-F611-D749-A964-3AFA13E20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E5FF862-A151-3543-A642-1B32BB217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91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FD2FB5C-1DB6-DD48-810A-25936ADD7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B5F98B0-C41C-264C-8A33-374C23488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2D7EDF-387A-C442-9DEB-17CF2CC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9652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68DC9-3243-864D-A789-8E2408C76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32D068D-D9CB-C84E-9B5D-84355F7B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E343AC-2D9F-5840-8DD5-FE5F45403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06E176C-CFCA-F440-9429-17D08777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5F7639-BBDD-824C-AC3D-495702D2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9522987-D03E-7948-81FA-FFDF42107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55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FA329-62A1-0540-80D0-AFC004569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307F6B5-46FE-274F-ACCC-605D69FC24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B79E8A-5FDC-4544-ADE4-03DBDED42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E405D9-353E-5742-AE38-1ECA0D28B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232BDC-5A77-8A41-98CE-384849B94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5CE3E6-0C08-0342-AB6A-0E03F5623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85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894C87-5F68-6541-A1BB-16C1B092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3A073B5-4FA8-0848-ABCF-F40A9C700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F4D0A1-6BCF-0A4B-9948-A9EAD9E61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C8F127-B770-464F-AE8D-832E5C472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6C3559-98D6-8543-A8F6-754B02EE3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7280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3AADAC8-F802-704B-A958-0B1740CE13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A85B159-E21A-214F-B8BD-23E28BF3C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BD8AE9-FC4A-4740-ADAD-A68D14F7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EC6606-E76A-9340-8416-D54B2B109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6EA82F-479E-FA4B-851E-933D791B4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3874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lide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39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25BB90C-2991-4B48-9159-D1FCB078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FC3571-23CB-884A-89B1-31CF7BFB61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CC5DE7-E9AF-D146-A9B1-1FE770A07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00224-9107-9C44-8AB9-C3DEA58A60F0}" type="datetimeFigureOut">
              <a:rPr lang="fr-FR" smtClean="0"/>
              <a:t>12/02/2024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8550260-B4C9-2A42-8D9F-809842EB6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8DE604-B37F-B44F-ACBE-E55D91516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9B2E2-1AB4-FE46-A78E-1E21F61482C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977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000">
              <a:schemeClr val="accent1">
                <a:lumMod val="5000"/>
                <a:lumOff val="95000"/>
              </a:schemeClr>
            </a:gs>
            <a:gs pos="74000">
              <a:srgbClr val="FF4F4F"/>
            </a:gs>
            <a:gs pos="66080">
              <a:srgbClr val="FF4F4F"/>
            </a:gs>
            <a:gs pos="83000">
              <a:srgbClr val="FF0000"/>
            </a:gs>
            <a:gs pos="100000">
              <a:srgbClr val="FF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object 48">
            <a:extLst>
              <a:ext uri="{FF2B5EF4-FFF2-40B4-BE49-F238E27FC236}">
                <a16:creationId xmlns:a16="http://schemas.microsoft.com/office/drawing/2014/main" id="{01DB8808-3955-5149-9B6A-AFB3E681C817}"/>
              </a:ext>
            </a:extLst>
          </p:cNvPr>
          <p:cNvSpPr/>
          <p:nvPr/>
        </p:nvSpPr>
        <p:spPr>
          <a:xfrm>
            <a:off x="10819185" y="5405725"/>
            <a:ext cx="1149710" cy="1449366"/>
          </a:xfrm>
          <a:custGeom>
            <a:avLst/>
            <a:gdLst/>
            <a:ahLst/>
            <a:cxnLst/>
            <a:rect l="l" t="t" r="r" b="b"/>
            <a:pathLst>
              <a:path w="1895475" h="2389504">
                <a:moveTo>
                  <a:pt x="210616" y="9220"/>
                </a:moveTo>
                <a:lnTo>
                  <a:pt x="0" y="9220"/>
                </a:lnTo>
                <a:lnTo>
                  <a:pt x="0" y="2389454"/>
                </a:lnTo>
                <a:lnTo>
                  <a:pt x="210616" y="2389454"/>
                </a:lnTo>
                <a:lnTo>
                  <a:pt x="210616" y="9220"/>
                </a:lnTo>
                <a:close/>
              </a:path>
              <a:path w="1895475" h="2389504">
                <a:moveTo>
                  <a:pt x="631825" y="499287"/>
                </a:moveTo>
                <a:lnTo>
                  <a:pt x="421208" y="499287"/>
                </a:lnTo>
                <a:lnTo>
                  <a:pt x="421208" y="2389454"/>
                </a:lnTo>
                <a:lnTo>
                  <a:pt x="631825" y="2389454"/>
                </a:lnTo>
                <a:lnTo>
                  <a:pt x="631825" y="499287"/>
                </a:lnTo>
                <a:close/>
              </a:path>
              <a:path w="1895475" h="2389504">
                <a:moveTo>
                  <a:pt x="631825" y="32207"/>
                </a:moveTo>
                <a:lnTo>
                  <a:pt x="421208" y="32207"/>
                </a:lnTo>
                <a:lnTo>
                  <a:pt x="421208" y="291706"/>
                </a:lnTo>
                <a:lnTo>
                  <a:pt x="631825" y="291706"/>
                </a:lnTo>
                <a:lnTo>
                  <a:pt x="631825" y="32207"/>
                </a:lnTo>
                <a:close/>
              </a:path>
              <a:path w="1895475" h="2389504">
                <a:moveTo>
                  <a:pt x="1052931" y="721690"/>
                </a:moveTo>
                <a:lnTo>
                  <a:pt x="842327" y="721690"/>
                </a:lnTo>
                <a:lnTo>
                  <a:pt x="842327" y="2389454"/>
                </a:lnTo>
                <a:lnTo>
                  <a:pt x="1052931" y="2389454"/>
                </a:lnTo>
                <a:lnTo>
                  <a:pt x="1052931" y="721690"/>
                </a:lnTo>
                <a:close/>
              </a:path>
              <a:path w="1895475" h="2389504">
                <a:moveTo>
                  <a:pt x="1052931" y="16649"/>
                </a:moveTo>
                <a:lnTo>
                  <a:pt x="842327" y="16649"/>
                </a:lnTo>
                <a:lnTo>
                  <a:pt x="842327" y="514845"/>
                </a:lnTo>
                <a:lnTo>
                  <a:pt x="1052931" y="514845"/>
                </a:lnTo>
                <a:lnTo>
                  <a:pt x="1052931" y="16649"/>
                </a:lnTo>
                <a:close/>
              </a:path>
              <a:path w="1895475" h="2389504">
                <a:moveTo>
                  <a:pt x="1474139" y="9220"/>
                </a:moveTo>
                <a:lnTo>
                  <a:pt x="1263535" y="9220"/>
                </a:lnTo>
                <a:lnTo>
                  <a:pt x="1263535" y="2389454"/>
                </a:lnTo>
                <a:lnTo>
                  <a:pt x="1474139" y="2389454"/>
                </a:lnTo>
                <a:lnTo>
                  <a:pt x="1474139" y="9220"/>
                </a:lnTo>
                <a:close/>
              </a:path>
              <a:path w="1895475" h="2389504">
                <a:moveTo>
                  <a:pt x="1895144" y="445897"/>
                </a:moveTo>
                <a:lnTo>
                  <a:pt x="1684642" y="445897"/>
                </a:lnTo>
                <a:lnTo>
                  <a:pt x="1684642" y="2389454"/>
                </a:lnTo>
                <a:lnTo>
                  <a:pt x="1895144" y="2389454"/>
                </a:lnTo>
                <a:lnTo>
                  <a:pt x="1895144" y="445897"/>
                </a:lnTo>
                <a:close/>
              </a:path>
              <a:path w="1895475" h="2389504">
                <a:moveTo>
                  <a:pt x="1895157" y="0"/>
                </a:moveTo>
                <a:lnTo>
                  <a:pt x="1684642" y="0"/>
                </a:lnTo>
                <a:lnTo>
                  <a:pt x="1684642" y="259511"/>
                </a:lnTo>
                <a:lnTo>
                  <a:pt x="1895157" y="259511"/>
                </a:lnTo>
                <a:lnTo>
                  <a:pt x="1895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E5A9F0-830E-A947-0641-6BBDE7B6ECA3}"/>
              </a:ext>
            </a:extLst>
          </p:cNvPr>
          <p:cNvSpPr txBox="1"/>
          <p:nvPr/>
        </p:nvSpPr>
        <p:spPr>
          <a:xfrm>
            <a:off x="469774" y="1307362"/>
            <a:ext cx="10924266" cy="11432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spcAft>
                <a:spcPts val="992"/>
              </a:spcAft>
            </a:pPr>
            <a:r>
              <a:rPr lang="en-US" sz="4800" b="1" spc="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ply" panose="00000500000000000000" pitchFamily="50" charset="0"/>
              </a:rPr>
              <a:t>TITLE </a:t>
            </a:r>
          </a:p>
          <a:p>
            <a:pPr algn="ctr">
              <a:spcAft>
                <a:spcPts val="992"/>
              </a:spcAft>
            </a:pPr>
            <a:endParaRPr lang="en-US" sz="4800" b="1" spc="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pply" panose="00000500000000000000" pitchFamily="50" charset="0"/>
            </a:endParaRPr>
          </a:p>
          <a:p>
            <a:pPr algn="ctr">
              <a:spcAft>
                <a:spcPts val="992"/>
              </a:spcAft>
            </a:pPr>
            <a:r>
              <a:rPr lang="en-US" sz="4800" b="1" spc="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ply" panose="00000500000000000000" pitchFamily="50" charset="0"/>
              </a:rPr>
              <a:t> </a:t>
            </a:r>
          </a:p>
          <a:p>
            <a:pPr algn="l">
              <a:spcAft>
                <a:spcPts val="992"/>
              </a:spcAft>
            </a:pPr>
            <a:r>
              <a:rPr lang="en-US" sz="4800" b="1" spc="6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pply" panose="00000500000000000000" pitchFamily="50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9A633D-75E0-5535-D00A-3C2C36C50F5B}"/>
              </a:ext>
            </a:extLst>
          </p:cNvPr>
          <p:cNvSpPr txBox="1"/>
          <p:nvPr/>
        </p:nvSpPr>
        <p:spPr>
          <a:xfrm>
            <a:off x="469774" y="5714768"/>
            <a:ext cx="5545238" cy="11432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992"/>
              </a:spcAft>
            </a:pPr>
            <a:endParaRPr lang="en-US" sz="2000" b="1" spc="6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norite Display" panose="020B0604020202020204" pitchFamily="2" charset="0"/>
            </a:endParaRPr>
          </a:p>
        </p:txBody>
      </p:sp>
      <p:pic>
        <p:nvPicPr>
          <p:cNvPr id="8" name="Picture 7" descr="A red shield with white text and a swan&#10;&#10;Description automatically generated">
            <a:extLst>
              <a:ext uri="{FF2B5EF4-FFF2-40B4-BE49-F238E27FC236}">
                <a16:creationId xmlns:a16="http://schemas.microsoft.com/office/drawing/2014/main" id="{79251397-D7D5-5D4C-A865-17083021F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080" y="3429000"/>
            <a:ext cx="1641919" cy="1833476"/>
          </a:xfrm>
          <a:prstGeom prst="rect">
            <a:avLst/>
          </a:prstGeom>
        </p:spPr>
      </p:pic>
      <p:pic>
        <p:nvPicPr>
          <p:cNvPr id="4" name="Picture 6" descr="Ligue 2 BKT - YouTube">
            <a:extLst>
              <a:ext uri="{FF2B5EF4-FFF2-40B4-BE49-F238E27FC236}">
                <a16:creationId xmlns:a16="http://schemas.microsoft.com/office/drawing/2014/main" id="{624E8F1F-7D33-9657-9544-2C5D05BE57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9" r="17806"/>
          <a:stretch/>
        </p:blipFill>
        <p:spPr bwMode="auto">
          <a:xfrm>
            <a:off x="9747608" y="5408741"/>
            <a:ext cx="936279" cy="1449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128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794B65-081F-F08A-CAD4-DD21765C6BF8}"/>
              </a:ext>
            </a:extLst>
          </p:cNvPr>
          <p:cNvGrpSpPr/>
          <p:nvPr/>
        </p:nvGrpSpPr>
        <p:grpSpPr>
          <a:xfrm>
            <a:off x="0" y="1"/>
            <a:ext cx="12192000" cy="815974"/>
            <a:chOff x="43843" y="159193"/>
            <a:chExt cx="12192000" cy="699387"/>
          </a:xfrm>
          <a:solidFill>
            <a:srgbClr val="FF0000"/>
          </a:solidFill>
        </p:grpSpPr>
        <p:sp>
          <p:nvSpPr>
            <p:cNvPr id="2" name="object 7">
              <a:extLst>
                <a:ext uri="{FF2B5EF4-FFF2-40B4-BE49-F238E27FC236}">
                  <a16:creationId xmlns:a16="http://schemas.microsoft.com/office/drawing/2014/main" id="{B519E7AA-DAB4-1D4F-A199-2C993DC0FD21}"/>
                </a:ext>
              </a:extLst>
            </p:cNvPr>
            <p:cNvSpPr/>
            <p:nvPr/>
          </p:nvSpPr>
          <p:spPr>
            <a:xfrm>
              <a:off x="43843" y="159193"/>
              <a:ext cx="12192000" cy="699387"/>
            </a:xfrm>
            <a:custGeom>
              <a:avLst/>
              <a:gdLst/>
              <a:ahLst/>
              <a:cxnLst/>
              <a:rect l="l" t="t" r="r" b="b"/>
              <a:pathLst>
                <a:path w="4196715" h="8581390">
                  <a:moveTo>
                    <a:pt x="0" y="8581146"/>
                  </a:moveTo>
                  <a:lnTo>
                    <a:pt x="4196605" y="8581146"/>
                  </a:lnTo>
                  <a:lnTo>
                    <a:pt x="4196605" y="0"/>
                  </a:lnTo>
                  <a:lnTo>
                    <a:pt x="0" y="0"/>
                  </a:lnTo>
                  <a:lnTo>
                    <a:pt x="0" y="8581146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algn="l" defTabSz="2068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4F4F"/>
                </a:highlight>
                <a:uLnTx/>
                <a:uFillTx/>
                <a:latin typeface="Klavika Lt"/>
                <a:ea typeface="+mn-ea"/>
                <a:cs typeface="+mn-cs"/>
              </a:endParaRPr>
            </a:p>
          </p:txBody>
        </p:sp>
        <p:sp>
          <p:nvSpPr>
            <p:cNvPr id="3" name="object 6">
              <a:extLst>
                <a:ext uri="{FF2B5EF4-FFF2-40B4-BE49-F238E27FC236}">
                  <a16:creationId xmlns:a16="http://schemas.microsoft.com/office/drawing/2014/main" id="{AEEEF619-7581-DA4E-A578-EEC89F868392}"/>
                </a:ext>
              </a:extLst>
            </p:cNvPr>
            <p:cNvSpPr/>
            <p:nvPr/>
          </p:nvSpPr>
          <p:spPr>
            <a:xfrm rot="10800000">
              <a:off x="11481047" y="272325"/>
              <a:ext cx="679680" cy="463863"/>
            </a:xfrm>
            <a:custGeom>
              <a:avLst/>
              <a:gdLst/>
              <a:ahLst/>
              <a:cxnLst/>
              <a:rect l="l" t="t" r="r" b="b"/>
              <a:pathLst>
                <a:path w="1120139" h="1436370">
                  <a:moveTo>
                    <a:pt x="572935" y="638352"/>
                  </a:moveTo>
                  <a:lnTo>
                    <a:pt x="0" y="638352"/>
                  </a:lnTo>
                  <a:lnTo>
                    <a:pt x="0" y="797966"/>
                  </a:lnTo>
                  <a:lnTo>
                    <a:pt x="572935" y="797966"/>
                  </a:lnTo>
                  <a:lnTo>
                    <a:pt x="572935" y="638352"/>
                  </a:lnTo>
                  <a:close/>
                </a:path>
                <a:path w="1120139" h="1436370">
                  <a:moveTo>
                    <a:pt x="741502" y="319214"/>
                  </a:moveTo>
                  <a:lnTo>
                    <a:pt x="0" y="319214"/>
                  </a:lnTo>
                  <a:lnTo>
                    <a:pt x="0" y="478828"/>
                  </a:lnTo>
                  <a:lnTo>
                    <a:pt x="741502" y="478828"/>
                  </a:lnTo>
                  <a:lnTo>
                    <a:pt x="741502" y="319214"/>
                  </a:lnTo>
                  <a:close/>
                </a:path>
                <a:path w="1120139" h="1436370">
                  <a:moveTo>
                    <a:pt x="781964" y="1276718"/>
                  </a:moveTo>
                  <a:lnTo>
                    <a:pt x="0" y="1276718"/>
                  </a:lnTo>
                  <a:lnTo>
                    <a:pt x="0" y="1436255"/>
                  </a:lnTo>
                  <a:lnTo>
                    <a:pt x="781964" y="1436255"/>
                  </a:lnTo>
                  <a:lnTo>
                    <a:pt x="781964" y="1276718"/>
                  </a:lnTo>
                  <a:close/>
                </a:path>
                <a:path w="1120139" h="1436370">
                  <a:moveTo>
                    <a:pt x="1095476" y="319214"/>
                  </a:moveTo>
                  <a:lnTo>
                    <a:pt x="898804" y="319214"/>
                  </a:lnTo>
                  <a:lnTo>
                    <a:pt x="898804" y="478828"/>
                  </a:lnTo>
                  <a:lnTo>
                    <a:pt x="1095476" y="478828"/>
                  </a:lnTo>
                  <a:lnTo>
                    <a:pt x="1095476" y="319214"/>
                  </a:lnTo>
                  <a:close/>
                </a:path>
                <a:path w="1120139" h="1436370">
                  <a:moveTo>
                    <a:pt x="1107274" y="638352"/>
                  </a:moveTo>
                  <a:lnTo>
                    <a:pt x="729703" y="638352"/>
                  </a:lnTo>
                  <a:lnTo>
                    <a:pt x="729703" y="797966"/>
                  </a:lnTo>
                  <a:lnTo>
                    <a:pt x="1107274" y="797966"/>
                  </a:lnTo>
                  <a:lnTo>
                    <a:pt x="1107274" y="638352"/>
                  </a:lnTo>
                  <a:close/>
                </a:path>
                <a:path w="1120139" h="1436370">
                  <a:moveTo>
                    <a:pt x="1112888" y="957567"/>
                  </a:moveTo>
                  <a:lnTo>
                    <a:pt x="0" y="957567"/>
                  </a:lnTo>
                  <a:lnTo>
                    <a:pt x="0" y="1117180"/>
                  </a:lnTo>
                  <a:lnTo>
                    <a:pt x="1112888" y="1117180"/>
                  </a:lnTo>
                  <a:lnTo>
                    <a:pt x="1112888" y="957567"/>
                  </a:lnTo>
                  <a:close/>
                </a:path>
                <a:path w="1120139" h="1436370">
                  <a:moveTo>
                    <a:pt x="1112888" y="0"/>
                  </a:moveTo>
                  <a:lnTo>
                    <a:pt x="0" y="0"/>
                  </a:lnTo>
                  <a:lnTo>
                    <a:pt x="0" y="159600"/>
                  </a:lnTo>
                  <a:lnTo>
                    <a:pt x="1112888" y="159600"/>
                  </a:lnTo>
                  <a:lnTo>
                    <a:pt x="1112888" y="0"/>
                  </a:lnTo>
                  <a:close/>
                </a:path>
                <a:path w="1120139" h="1436370">
                  <a:moveTo>
                    <a:pt x="1119886" y="1276718"/>
                  </a:moveTo>
                  <a:lnTo>
                    <a:pt x="923213" y="1276718"/>
                  </a:lnTo>
                  <a:lnTo>
                    <a:pt x="923213" y="1436255"/>
                  </a:lnTo>
                  <a:lnTo>
                    <a:pt x="1119886" y="1436255"/>
                  </a:lnTo>
                  <a:lnTo>
                    <a:pt x="1119886" y="12767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20686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4F4F"/>
                </a:highlight>
                <a:uLnTx/>
                <a:uFillTx/>
                <a:latin typeface="Klavika Lt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716268E-6E57-F388-B086-FBF2A57DC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2408" y="57967"/>
            <a:ext cx="679680" cy="758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9FD469-62E8-1D87-A1FA-8D4C658DCFE2}"/>
              </a:ext>
            </a:extLst>
          </p:cNvPr>
          <p:cNvSpPr txBox="1"/>
          <p:nvPr/>
        </p:nvSpPr>
        <p:spPr>
          <a:xfrm>
            <a:off x="0" y="1162878"/>
            <a:ext cx="1136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29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97C3088-DF14-DB44-B081-CADD50671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3" r="20217"/>
          <a:stretch/>
        </p:blipFill>
        <p:spPr bwMode="auto">
          <a:xfrm>
            <a:off x="-170" y="4926"/>
            <a:ext cx="845031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C746269-651D-5C44-835D-0563EF29D679}"/>
              </a:ext>
            </a:extLst>
          </p:cNvPr>
          <p:cNvSpPr txBox="1"/>
          <p:nvPr/>
        </p:nvSpPr>
        <p:spPr>
          <a:xfrm>
            <a:off x="167980" y="299884"/>
            <a:ext cx="6220628" cy="780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TITLE</a:t>
            </a:r>
          </a:p>
        </p:txBody>
      </p:sp>
      <p:pic>
        <p:nvPicPr>
          <p:cNvPr id="1030" name="Picture 6" descr="Ligue 2 BKT - YouTube">
            <a:extLst>
              <a:ext uri="{FF2B5EF4-FFF2-40B4-BE49-F238E27FC236}">
                <a16:creationId xmlns:a16="http://schemas.microsoft.com/office/drawing/2014/main" id="{371227FD-1E14-A14D-AA9A-8B1D3BE941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7193"/>
          <a:stretch/>
        </p:blipFill>
        <p:spPr bwMode="auto">
          <a:xfrm>
            <a:off x="6225997" y="-2458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711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FA5829-34F9-28EE-A16B-670E912CC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954" y="96113"/>
            <a:ext cx="10515600" cy="1325563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TITLE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2A556DB-4E30-C3C1-44F7-096A8FB63D8F}"/>
              </a:ext>
            </a:extLst>
          </p:cNvPr>
          <p:cNvSpPr txBox="1"/>
          <p:nvPr/>
        </p:nvSpPr>
        <p:spPr>
          <a:xfrm>
            <a:off x="1931954" y="1609236"/>
            <a:ext cx="968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8E077B-5DF8-9445-527E-550E673E464F}"/>
              </a:ext>
            </a:extLst>
          </p:cNvPr>
          <p:cNvGrpSpPr/>
          <p:nvPr/>
        </p:nvGrpSpPr>
        <p:grpSpPr>
          <a:xfrm>
            <a:off x="0" y="0"/>
            <a:ext cx="1503618" cy="6858001"/>
            <a:chOff x="0" y="0"/>
            <a:chExt cx="1503618" cy="685800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10C232E-8BA5-A280-EA65-1B62919F0566}"/>
                </a:ext>
              </a:extLst>
            </p:cNvPr>
            <p:cNvSpPr/>
            <p:nvPr/>
          </p:nvSpPr>
          <p:spPr>
            <a:xfrm>
              <a:off x="0" y="121921"/>
              <a:ext cx="704335" cy="67360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7B73373-462D-7008-C2B9-8576F37E61D7}"/>
                </a:ext>
              </a:extLst>
            </p:cNvPr>
            <p:cNvSpPr/>
            <p:nvPr/>
          </p:nvSpPr>
          <p:spPr>
            <a:xfrm>
              <a:off x="1457899" y="0"/>
              <a:ext cx="45719" cy="6858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3AE64EAE-6C8E-6890-17A2-808F8E715A9F}"/>
                </a:ext>
              </a:extLst>
            </p:cNvPr>
            <p:cNvSpPr/>
            <p:nvPr/>
          </p:nvSpPr>
          <p:spPr>
            <a:xfrm rot="5400000">
              <a:off x="-18239" y="18239"/>
              <a:ext cx="1487424" cy="1450946"/>
            </a:xfrm>
            <a:prstGeom prst="rt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1C22D8A-B7AC-609A-AD5E-97C2B442F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54" y="52274"/>
              <a:ext cx="1147851" cy="1280132"/>
            </a:xfrm>
            <a:prstGeom prst="rect">
              <a:avLst/>
            </a:prstGeom>
          </p:spPr>
        </p:pic>
      </p:grpSp>
      <p:pic>
        <p:nvPicPr>
          <p:cNvPr id="10" name="Picture 9" descr="A red and black stripes&#10;&#10;Description automatically generated">
            <a:extLst>
              <a:ext uri="{FF2B5EF4-FFF2-40B4-BE49-F238E27FC236}">
                <a16:creationId xmlns:a16="http://schemas.microsoft.com/office/drawing/2014/main" id="{24E47AE9-43F8-8873-2CB1-FCAB120F0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2" y="0"/>
            <a:ext cx="1412578" cy="606094"/>
          </a:xfrm>
          <a:prstGeom prst="rect">
            <a:avLst/>
          </a:prstGeom>
        </p:spPr>
      </p:pic>
      <p:pic>
        <p:nvPicPr>
          <p:cNvPr id="11" name="Picture 6" descr="Ligue 2 BKT - YouTube">
            <a:extLst>
              <a:ext uri="{FF2B5EF4-FFF2-40B4-BE49-F238E27FC236}">
                <a16:creationId xmlns:a16="http://schemas.microsoft.com/office/drawing/2014/main" id="{6F064B7C-61D7-84D9-C43A-52EEF26EC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7193"/>
          <a:stretch/>
        </p:blipFill>
        <p:spPr bwMode="auto">
          <a:xfrm>
            <a:off x="11210542" y="5730436"/>
            <a:ext cx="978240" cy="112510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lue and black logo&#10;&#10;Description automatically generated">
            <a:extLst>
              <a:ext uri="{FF2B5EF4-FFF2-40B4-BE49-F238E27FC236}">
                <a16:creationId xmlns:a16="http://schemas.microsoft.com/office/drawing/2014/main" id="{DC2FDAA6-21F4-46BF-D0A8-8E9F035B48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39" y="26544"/>
            <a:ext cx="623865" cy="62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8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stripes&#10;&#10;Description automatically generated">
            <a:extLst>
              <a:ext uri="{FF2B5EF4-FFF2-40B4-BE49-F238E27FC236}">
                <a16:creationId xmlns:a16="http://schemas.microsoft.com/office/drawing/2014/main" id="{16AD9BA3-24B4-94F4-FD30-3783B5BF21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2" y="0"/>
            <a:ext cx="1412578" cy="6060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BD8427-1CA4-D427-2BF3-E416E05AB9C5}"/>
              </a:ext>
            </a:extLst>
          </p:cNvPr>
          <p:cNvSpPr txBox="1"/>
          <p:nvPr/>
        </p:nvSpPr>
        <p:spPr>
          <a:xfrm rot="16200000">
            <a:off x="-1335537" y="3197573"/>
            <a:ext cx="4850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TITLE</a:t>
            </a:r>
            <a:endParaRPr lang="en-US" sz="24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C99DD09-4DA3-89F6-6654-CF2AE3753379}"/>
              </a:ext>
            </a:extLst>
          </p:cNvPr>
          <p:cNvGrpSpPr/>
          <p:nvPr/>
        </p:nvGrpSpPr>
        <p:grpSpPr>
          <a:xfrm>
            <a:off x="0" y="0"/>
            <a:ext cx="1503618" cy="6858001"/>
            <a:chOff x="0" y="0"/>
            <a:chExt cx="1503618" cy="685800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6A5C0AD-0E2B-176F-0D2D-5F18F85CB393}"/>
                </a:ext>
              </a:extLst>
            </p:cNvPr>
            <p:cNvSpPr/>
            <p:nvPr/>
          </p:nvSpPr>
          <p:spPr>
            <a:xfrm>
              <a:off x="0" y="121921"/>
              <a:ext cx="704335" cy="67360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4414FD-9D29-84DD-D149-E390CE140D3A}"/>
                </a:ext>
              </a:extLst>
            </p:cNvPr>
            <p:cNvSpPr/>
            <p:nvPr/>
          </p:nvSpPr>
          <p:spPr>
            <a:xfrm>
              <a:off x="1457899" y="0"/>
              <a:ext cx="45719" cy="6858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D5F1F636-994E-D2EF-6B33-783C33EF8A07}"/>
                </a:ext>
              </a:extLst>
            </p:cNvPr>
            <p:cNvSpPr/>
            <p:nvPr/>
          </p:nvSpPr>
          <p:spPr>
            <a:xfrm rot="5400000">
              <a:off x="-18239" y="18239"/>
              <a:ext cx="1487424" cy="1450946"/>
            </a:xfrm>
            <a:prstGeom prst="rt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5004911-0B6D-391B-8AC6-03159D1423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854" y="52274"/>
              <a:ext cx="1147851" cy="1280132"/>
            </a:xfrm>
            <a:prstGeom prst="rect">
              <a:avLst/>
            </a:prstGeom>
          </p:spPr>
        </p:pic>
      </p:grpSp>
      <p:pic>
        <p:nvPicPr>
          <p:cNvPr id="13" name="Picture 6" descr="Ligue 2 BKT - YouTube">
            <a:extLst>
              <a:ext uri="{FF2B5EF4-FFF2-40B4-BE49-F238E27FC236}">
                <a16:creationId xmlns:a16="http://schemas.microsoft.com/office/drawing/2014/main" id="{4A7ED239-AA5A-CF78-969B-B440ED22B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0" r="7193"/>
          <a:stretch/>
        </p:blipFill>
        <p:spPr bwMode="auto">
          <a:xfrm>
            <a:off x="11210542" y="5730436"/>
            <a:ext cx="978240" cy="112510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blue and black logo&#10;&#10;Description automatically generated">
            <a:extLst>
              <a:ext uri="{FF2B5EF4-FFF2-40B4-BE49-F238E27FC236}">
                <a16:creationId xmlns:a16="http://schemas.microsoft.com/office/drawing/2014/main" id="{4883E3BA-371A-F973-F4CF-21917AB7A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39" y="26544"/>
            <a:ext cx="623865" cy="62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29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F7C7-BAF0-12DC-6A18-40402FEDA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red shield with white text and a swan&#10;&#10;Description automatically generated">
            <a:extLst>
              <a:ext uri="{FF2B5EF4-FFF2-40B4-BE49-F238E27FC236}">
                <a16:creationId xmlns:a16="http://schemas.microsoft.com/office/drawing/2014/main" id="{6805CCFB-D5FC-3054-3489-436F1A139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640" y="1825625"/>
            <a:ext cx="3896720" cy="4351338"/>
          </a:xfrm>
          <a:prstGeom prst="rect">
            <a:avLst/>
          </a:prstGeom>
        </p:spPr>
      </p:pic>
      <p:pic>
        <p:nvPicPr>
          <p:cNvPr id="6" name="Picture 6" descr="Ligue 2 BKT - YouTube">
            <a:extLst>
              <a:ext uri="{FF2B5EF4-FFF2-40B4-BE49-F238E27FC236}">
                <a16:creationId xmlns:a16="http://schemas.microsoft.com/office/drawing/2014/main" id="{00333DD6-884F-F6FD-A78A-1C54C36EA5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89" r="17806"/>
          <a:stretch/>
        </p:blipFill>
        <p:spPr bwMode="auto">
          <a:xfrm>
            <a:off x="9185564" y="2258356"/>
            <a:ext cx="1913960" cy="2962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blue and black logo&#10;&#10;Description automatically generated">
            <a:extLst>
              <a:ext uri="{FF2B5EF4-FFF2-40B4-BE49-F238E27FC236}">
                <a16:creationId xmlns:a16="http://schemas.microsoft.com/office/drawing/2014/main" id="{368C4E98-5289-F967-BAF7-4DF2978EE4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476" y="2572317"/>
            <a:ext cx="2104240" cy="210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0575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5730</TotalTime>
  <Words>10</Words>
  <Application>Microsoft Macintosh PowerPoint</Application>
  <PresentationFormat>Widescreen</PresentationFormat>
  <Paragraphs>11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Klavika Lt</vt:lpstr>
      <vt:lpstr>Supply</vt:lpstr>
      <vt:lpstr>Tenorite Display</vt:lpstr>
      <vt:lpstr>Thème Office</vt:lpstr>
      <vt:lpstr>PowerPoint Presentation</vt:lpstr>
      <vt:lpstr>PowerPoint Presentation</vt:lpstr>
      <vt:lpstr>PowerPoint Presentation</vt:lpstr>
      <vt:lpstr>TITLE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Mathew Banks</cp:lastModifiedBy>
  <cp:revision>63</cp:revision>
  <cp:lastPrinted>2022-05-15T10:02:12Z</cp:lastPrinted>
  <dcterms:created xsi:type="dcterms:W3CDTF">2021-12-14T13:45:33Z</dcterms:created>
  <dcterms:modified xsi:type="dcterms:W3CDTF">2024-02-12T10:41:51Z</dcterms:modified>
</cp:coreProperties>
</file>